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25"/>
  </p:notesMasterIdLst>
  <p:sldIdLst>
    <p:sldId id="256" r:id="rId2"/>
    <p:sldId id="357" r:id="rId3"/>
    <p:sldId id="358" r:id="rId4"/>
    <p:sldId id="359" r:id="rId5"/>
    <p:sldId id="340" r:id="rId6"/>
    <p:sldId id="351" r:id="rId7"/>
    <p:sldId id="338" r:id="rId8"/>
    <p:sldId id="360" r:id="rId9"/>
    <p:sldId id="353" r:id="rId10"/>
    <p:sldId id="355" r:id="rId11"/>
    <p:sldId id="343" r:id="rId12"/>
    <p:sldId id="344" r:id="rId13"/>
    <p:sldId id="345" r:id="rId14"/>
    <p:sldId id="354" r:id="rId15"/>
    <p:sldId id="341" r:id="rId16"/>
    <p:sldId id="317" r:id="rId17"/>
    <p:sldId id="342" r:id="rId18"/>
    <p:sldId id="346" r:id="rId19"/>
    <p:sldId id="347" r:id="rId20"/>
    <p:sldId id="269" r:id="rId21"/>
    <p:sldId id="349" r:id="rId22"/>
    <p:sldId id="350" r:id="rId23"/>
    <p:sldId id="259" r:id="rId24"/>
  </p:sldIdLst>
  <p:sldSz cx="9144000" cy="6858000" type="screen4x3"/>
  <p:notesSz cx="6805613"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FCC99"/>
    <a:srgbClr val="FFFF99"/>
    <a:srgbClr val="FFFFCC"/>
    <a:srgbClr val="FFCCFF"/>
    <a:srgbClr val="FFE5FF"/>
    <a:srgbClr val="CCCCFF"/>
    <a:srgbClr val="99CCFF"/>
  </p:clrMru>
</p:presentationPr>
</file>

<file path=ppt/tableStyles.xml><?xml version="1.0" encoding="utf-8"?>
<a:tblStyleLst xmlns:a="http://schemas.openxmlformats.org/drawingml/2006/main" def="{5C22544A-7EE6-4342-B048-85BDC9FD1C3A}">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448" autoAdjust="0"/>
    <p:restoredTop sz="90317" autoAdjust="0"/>
  </p:normalViewPr>
  <p:slideViewPr>
    <p:cSldViewPr>
      <p:cViewPr varScale="1">
        <p:scale>
          <a:sx n="79" d="100"/>
          <a:sy n="79" d="100"/>
        </p:scale>
        <p:origin x="-134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30" d="100"/>
          <a:sy n="130" d="100"/>
        </p:scale>
        <p:origin x="-1002" y="1218"/>
      </p:cViewPr>
      <p:guideLst>
        <p:guide orient="horz" pos="3130"/>
        <p:guide pos="2143"/>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5FEBDB-A918-43B8-9F8F-074C1D7B03E5}" type="doc">
      <dgm:prSet loTypeId="urn:microsoft.com/office/officeart/2005/8/layout/radial5" loCatId="cycle" qsTypeId="urn:microsoft.com/office/officeart/2005/8/quickstyle/simple1#1" qsCatId="simple" csTypeId="urn:microsoft.com/office/officeart/2005/8/colors/accent1_2#1" csCatId="accent1" phldr="1"/>
      <dgm:spPr/>
      <dgm:t>
        <a:bodyPr/>
        <a:lstStyle/>
        <a:p>
          <a:endParaRPr kumimoji="1" lang="ja-JP" altLang="en-US"/>
        </a:p>
      </dgm:t>
    </dgm:pt>
    <dgm:pt modelId="{BDEC6A26-CBB0-4A06-B529-065D655D7B03}">
      <dgm:prSet phldrT="[テキスト]" custT="1"/>
      <dgm:spPr>
        <a:gradFill flip="none" rotWithShape="0">
          <a:gsLst>
            <a:gs pos="0">
              <a:srgbClr val="68A9D6">
                <a:shade val="30000"/>
                <a:satMod val="115000"/>
              </a:srgbClr>
            </a:gs>
            <a:gs pos="50000">
              <a:srgbClr val="68A9D6">
                <a:shade val="67500"/>
                <a:satMod val="115000"/>
              </a:srgbClr>
            </a:gs>
            <a:gs pos="100000">
              <a:srgbClr val="68A9D6">
                <a:shade val="100000"/>
                <a:satMod val="115000"/>
              </a:srgbClr>
            </a:gs>
          </a:gsLst>
          <a:lin ang="16200000" scaled="1"/>
          <a:tileRect/>
        </a:gradFill>
        <a:ln>
          <a:noFill/>
        </a:ln>
        <a:effectLst>
          <a:outerShdw blurRad="50800" dist="38100" dir="2700000" algn="tl" rotWithShape="0">
            <a:prstClr val="black">
              <a:alpha val="40000"/>
            </a:prstClr>
          </a:outerShdw>
        </a:effectLst>
        <a:scene3d>
          <a:camera prst="orthographicFront"/>
          <a:lightRig rig="threePt" dir="t"/>
        </a:scene3d>
        <a:sp3d>
          <a:bevelB w="127000"/>
        </a:sp3d>
      </dgm:spPr>
      <dgm:t>
        <a:bodyPr/>
        <a:lstStyle/>
        <a:p>
          <a:r>
            <a:rPr kumimoji="1" lang="ja-JP" altLang="en-US" sz="1600" b="1" dirty="0" smtClean="0">
              <a:solidFill>
                <a:schemeClr val="bg1"/>
              </a:solidFill>
              <a:effectLst>
                <a:outerShdw blurRad="38100" dist="38100" dir="2700000" algn="tl">
                  <a:srgbClr val="000000">
                    <a:alpha val="43137"/>
                  </a:srgbClr>
                </a:outerShdw>
              </a:effectLst>
              <a:latin typeface="メイリオ" pitchFamily="50" charset="-128"/>
              <a:ea typeface="メイリオ" pitchFamily="50" charset="-128"/>
            </a:rPr>
            <a:t>食糧不足</a:t>
          </a:r>
          <a:endParaRPr kumimoji="1" lang="ja-JP" altLang="en-US" sz="1600" b="1" dirty="0">
            <a:solidFill>
              <a:schemeClr val="bg1"/>
            </a:solidFill>
            <a:effectLst>
              <a:outerShdw blurRad="38100" dist="38100" dir="2700000" algn="tl">
                <a:srgbClr val="000000">
                  <a:alpha val="43137"/>
                </a:srgbClr>
              </a:outerShdw>
            </a:effectLst>
            <a:latin typeface="メイリオ" pitchFamily="50" charset="-128"/>
            <a:ea typeface="メイリオ" pitchFamily="50" charset="-128"/>
          </a:endParaRPr>
        </a:p>
      </dgm:t>
    </dgm:pt>
    <dgm:pt modelId="{5FECB6B5-D119-49E6-A6FF-6307614E8CE2}" type="parTrans" cxnId="{F64086FD-D4EF-4E4C-ACE5-7A2730408600}">
      <dgm:prSet custT="1"/>
      <dgm:spPr>
        <a:solidFill>
          <a:srgbClr val="A6A6A6"/>
        </a:solidFill>
      </dgm:spPr>
      <dgm:t>
        <a:bodyPr/>
        <a:lstStyle/>
        <a:p>
          <a:endParaRPr kumimoji="1" lang="ja-JP" altLang="en-US" sz="1600" dirty="0">
            <a:solidFill>
              <a:schemeClr val="tx1"/>
            </a:solidFill>
            <a:latin typeface="メイリオ" pitchFamily="50" charset="-128"/>
            <a:ea typeface="メイリオ" pitchFamily="50" charset="-128"/>
          </a:endParaRPr>
        </a:p>
      </dgm:t>
    </dgm:pt>
    <dgm:pt modelId="{49D61DBD-EBC0-46A9-975B-54B0E0F7F0B5}" type="sibTrans" cxnId="{F64086FD-D4EF-4E4C-ACE5-7A2730408600}">
      <dgm:prSet/>
      <dgm:spPr/>
      <dgm:t>
        <a:bodyPr/>
        <a:lstStyle/>
        <a:p>
          <a:endParaRPr kumimoji="1" lang="ja-JP" altLang="en-US" sz="1600">
            <a:solidFill>
              <a:schemeClr val="tx1"/>
            </a:solidFill>
            <a:latin typeface="メイリオ" pitchFamily="50" charset="-128"/>
            <a:ea typeface="メイリオ" pitchFamily="50" charset="-128"/>
          </a:endParaRPr>
        </a:p>
      </dgm:t>
    </dgm:pt>
    <dgm:pt modelId="{28FB0696-978D-4E1F-99BB-E061918D02AD}">
      <dgm:prSet phldrT="[テキスト]" custT="1"/>
      <dgm:spPr>
        <a:gradFill flip="none" rotWithShape="0">
          <a:gsLst>
            <a:gs pos="0">
              <a:srgbClr val="FF66FF">
                <a:shade val="30000"/>
                <a:satMod val="115000"/>
              </a:srgbClr>
            </a:gs>
            <a:gs pos="50000">
              <a:srgbClr val="FF66FF">
                <a:shade val="67500"/>
                <a:satMod val="115000"/>
              </a:srgbClr>
            </a:gs>
            <a:gs pos="100000">
              <a:srgbClr val="FF66FF">
                <a:shade val="100000"/>
                <a:satMod val="115000"/>
              </a:srgbClr>
            </a:gs>
          </a:gsLst>
          <a:lin ang="16200000" scaled="1"/>
          <a:tileRect/>
        </a:gradFill>
        <a:ln>
          <a:noFill/>
        </a:ln>
        <a:effectLst>
          <a:outerShdw blurRad="50800" dist="38100" dir="2700000" algn="tl" rotWithShape="0">
            <a:prstClr val="black">
              <a:alpha val="40000"/>
            </a:prstClr>
          </a:outerShdw>
        </a:effectLst>
        <a:scene3d>
          <a:camera prst="orthographicFront"/>
          <a:lightRig rig="threePt" dir="t"/>
        </a:scene3d>
        <a:sp3d>
          <a:bevelB w="127000"/>
        </a:sp3d>
      </dgm:spPr>
      <dgm:t>
        <a:bodyPr/>
        <a:lstStyle/>
        <a:p>
          <a:pPr>
            <a:lnSpc>
              <a:spcPts val="1700"/>
            </a:lnSpc>
          </a:pPr>
          <a:r>
            <a:rPr kumimoji="1" lang="ja-JP" altLang="en-US" sz="1600" b="1" dirty="0" smtClean="0">
              <a:solidFill>
                <a:schemeClr val="bg1"/>
              </a:solidFill>
              <a:effectLst>
                <a:outerShdw blurRad="38100" dist="38100" dir="2700000" algn="tl">
                  <a:srgbClr val="000000">
                    <a:alpha val="43137"/>
                  </a:srgbClr>
                </a:outerShdw>
              </a:effectLst>
              <a:latin typeface="メイリオ" pitchFamily="50" charset="-128"/>
              <a:ea typeface="メイリオ" pitchFamily="50" charset="-128"/>
            </a:rPr>
            <a:t>高齢化･　人口減少</a:t>
          </a:r>
          <a:endParaRPr kumimoji="1" lang="ja-JP" altLang="en-US" sz="1600" b="1" dirty="0">
            <a:solidFill>
              <a:schemeClr val="bg1"/>
            </a:solidFill>
            <a:effectLst>
              <a:outerShdw blurRad="38100" dist="38100" dir="2700000" algn="tl">
                <a:srgbClr val="000000">
                  <a:alpha val="43137"/>
                </a:srgbClr>
              </a:outerShdw>
            </a:effectLst>
            <a:latin typeface="メイリオ" pitchFamily="50" charset="-128"/>
            <a:ea typeface="メイリオ" pitchFamily="50" charset="-128"/>
          </a:endParaRPr>
        </a:p>
      </dgm:t>
    </dgm:pt>
    <dgm:pt modelId="{3B028B81-1E4F-4342-AD4C-7F2BE6B81377}" type="parTrans" cxnId="{C9DAFD23-E63D-4050-AAD0-7750892BC347}">
      <dgm:prSet custT="1"/>
      <dgm:spPr>
        <a:solidFill>
          <a:srgbClr val="A6A6A6"/>
        </a:solidFill>
      </dgm:spPr>
      <dgm:t>
        <a:bodyPr/>
        <a:lstStyle/>
        <a:p>
          <a:endParaRPr kumimoji="1" lang="ja-JP" altLang="en-US" sz="1600" dirty="0">
            <a:solidFill>
              <a:schemeClr val="tx1"/>
            </a:solidFill>
            <a:latin typeface="メイリオ" pitchFamily="50" charset="-128"/>
            <a:ea typeface="メイリオ" pitchFamily="50" charset="-128"/>
          </a:endParaRPr>
        </a:p>
      </dgm:t>
    </dgm:pt>
    <dgm:pt modelId="{FD108C43-BCB3-4F09-A37A-AD85D634F6F6}" type="sibTrans" cxnId="{C9DAFD23-E63D-4050-AAD0-7750892BC347}">
      <dgm:prSet/>
      <dgm:spPr/>
      <dgm:t>
        <a:bodyPr/>
        <a:lstStyle/>
        <a:p>
          <a:endParaRPr kumimoji="1" lang="ja-JP" altLang="en-US" sz="1600">
            <a:solidFill>
              <a:schemeClr val="tx1"/>
            </a:solidFill>
            <a:latin typeface="メイリオ" pitchFamily="50" charset="-128"/>
            <a:ea typeface="メイリオ" pitchFamily="50" charset="-128"/>
          </a:endParaRPr>
        </a:p>
      </dgm:t>
    </dgm:pt>
    <dgm:pt modelId="{857AFE3E-EC42-4565-B458-708FA0CD8866}">
      <dgm:prSet phldrT="[テキスト]" custT="1"/>
      <dgm:spPr>
        <a:gradFill flip="none" rotWithShape="0">
          <a:gsLst>
            <a:gs pos="0">
              <a:srgbClr val="68A9D6">
                <a:shade val="30000"/>
                <a:satMod val="115000"/>
              </a:srgbClr>
            </a:gs>
            <a:gs pos="50000">
              <a:srgbClr val="68A9D6">
                <a:shade val="67500"/>
                <a:satMod val="115000"/>
              </a:srgbClr>
            </a:gs>
            <a:gs pos="100000">
              <a:srgbClr val="68A9D6">
                <a:shade val="100000"/>
                <a:satMod val="115000"/>
              </a:srgbClr>
            </a:gs>
          </a:gsLst>
          <a:lin ang="16200000" scaled="1"/>
          <a:tileRect/>
        </a:gradFill>
        <a:ln>
          <a:noFill/>
        </a:ln>
        <a:effectLst>
          <a:outerShdw blurRad="50800" dist="38100" dir="2700000" algn="tl" rotWithShape="0">
            <a:prstClr val="black">
              <a:alpha val="40000"/>
            </a:prstClr>
          </a:outerShdw>
        </a:effectLst>
        <a:scene3d>
          <a:camera prst="orthographicFront"/>
          <a:lightRig rig="threePt" dir="t"/>
        </a:scene3d>
        <a:sp3d>
          <a:bevelB w="127000"/>
        </a:sp3d>
      </dgm:spPr>
      <dgm:t>
        <a:bodyPr/>
        <a:lstStyle/>
        <a:p>
          <a:r>
            <a:rPr kumimoji="1" lang="ja-JP" altLang="en-US" sz="1600" b="1" dirty="0" smtClean="0">
              <a:solidFill>
                <a:schemeClr val="bg1"/>
              </a:solidFill>
              <a:effectLst>
                <a:outerShdw blurRad="38100" dist="38100" dir="2700000" algn="tl">
                  <a:srgbClr val="000000">
                    <a:alpha val="43137"/>
                  </a:srgbClr>
                </a:outerShdw>
              </a:effectLst>
              <a:latin typeface="メイリオ" pitchFamily="50" charset="-128"/>
              <a:ea typeface="メイリオ" pitchFamily="50" charset="-128"/>
            </a:rPr>
            <a:t>医療への　低アクセス</a:t>
          </a:r>
          <a:endParaRPr kumimoji="1" lang="ja-JP" altLang="en-US" sz="1600" b="1" dirty="0">
            <a:solidFill>
              <a:schemeClr val="bg1"/>
            </a:solidFill>
            <a:effectLst>
              <a:outerShdw blurRad="38100" dist="38100" dir="2700000" algn="tl">
                <a:srgbClr val="000000">
                  <a:alpha val="43137"/>
                </a:srgbClr>
              </a:outerShdw>
            </a:effectLst>
            <a:latin typeface="メイリオ" pitchFamily="50" charset="-128"/>
            <a:ea typeface="メイリオ" pitchFamily="50" charset="-128"/>
          </a:endParaRPr>
        </a:p>
      </dgm:t>
    </dgm:pt>
    <dgm:pt modelId="{96F2CE08-81DE-4C88-8DDB-2AF56059F867}" type="parTrans" cxnId="{C4E17BEC-E009-4D01-8E30-C3836DD29873}">
      <dgm:prSet custT="1"/>
      <dgm:spPr>
        <a:solidFill>
          <a:srgbClr val="A6A6A6"/>
        </a:solidFill>
      </dgm:spPr>
      <dgm:t>
        <a:bodyPr/>
        <a:lstStyle/>
        <a:p>
          <a:endParaRPr kumimoji="1" lang="ja-JP" altLang="en-US" sz="1600" dirty="0">
            <a:solidFill>
              <a:schemeClr val="tx1"/>
            </a:solidFill>
            <a:latin typeface="メイリオ" pitchFamily="50" charset="-128"/>
            <a:ea typeface="メイリオ" pitchFamily="50" charset="-128"/>
          </a:endParaRPr>
        </a:p>
      </dgm:t>
    </dgm:pt>
    <dgm:pt modelId="{A806C66F-C7E9-4AC1-8BE8-10999B56AEAD}" type="sibTrans" cxnId="{C4E17BEC-E009-4D01-8E30-C3836DD29873}">
      <dgm:prSet/>
      <dgm:spPr/>
      <dgm:t>
        <a:bodyPr/>
        <a:lstStyle/>
        <a:p>
          <a:endParaRPr kumimoji="1" lang="ja-JP" altLang="en-US" sz="1600">
            <a:solidFill>
              <a:schemeClr val="tx1"/>
            </a:solidFill>
            <a:latin typeface="メイリオ" pitchFamily="50" charset="-128"/>
            <a:ea typeface="メイリオ" pitchFamily="50" charset="-128"/>
          </a:endParaRPr>
        </a:p>
      </dgm:t>
    </dgm:pt>
    <dgm:pt modelId="{6AB5566D-E5A4-4DBD-AAB4-2D39FEDBC6D8}">
      <dgm:prSet phldrT="[テキスト]" custT="1"/>
      <dgm:spPr>
        <a:gradFill flip="none" rotWithShape="0">
          <a:gsLst>
            <a:gs pos="0">
              <a:srgbClr val="68A9D6">
                <a:shade val="30000"/>
                <a:satMod val="115000"/>
              </a:srgbClr>
            </a:gs>
            <a:gs pos="50000">
              <a:srgbClr val="68A9D6">
                <a:shade val="67500"/>
                <a:satMod val="115000"/>
              </a:srgbClr>
            </a:gs>
            <a:gs pos="100000">
              <a:srgbClr val="68A9D6">
                <a:shade val="100000"/>
                <a:satMod val="115000"/>
              </a:srgbClr>
            </a:gs>
          </a:gsLst>
          <a:lin ang="16200000" scaled="1"/>
          <a:tileRect/>
        </a:gradFill>
        <a:ln>
          <a:noFill/>
        </a:ln>
        <a:effectLst>
          <a:outerShdw blurRad="50800" dist="38100" dir="2700000" algn="tl" rotWithShape="0">
            <a:prstClr val="black">
              <a:alpha val="40000"/>
            </a:prstClr>
          </a:outerShdw>
        </a:effectLst>
        <a:scene3d>
          <a:camera prst="orthographicFront"/>
          <a:lightRig rig="threePt" dir="t"/>
        </a:scene3d>
        <a:sp3d>
          <a:bevelB w="127000"/>
        </a:sp3d>
      </dgm:spPr>
      <dgm:t>
        <a:bodyPr/>
        <a:lstStyle/>
        <a:p>
          <a:r>
            <a:rPr kumimoji="1" lang="ja-JP" altLang="en-US" sz="1600" b="1" dirty="0" smtClean="0">
              <a:solidFill>
                <a:schemeClr val="bg1"/>
              </a:solidFill>
              <a:effectLst>
                <a:outerShdw blurRad="38100" dist="38100" dir="2700000" algn="tl">
                  <a:srgbClr val="000000">
                    <a:alpha val="43137"/>
                  </a:srgbClr>
                </a:outerShdw>
              </a:effectLst>
              <a:latin typeface="メイリオ" pitchFamily="50" charset="-128"/>
              <a:ea typeface="メイリオ" pitchFamily="50" charset="-128"/>
            </a:rPr>
            <a:t>水資源　　不足</a:t>
          </a:r>
          <a:endParaRPr kumimoji="1" lang="ja-JP" altLang="en-US" sz="1600" b="1" dirty="0">
            <a:solidFill>
              <a:schemeClr val="bg1"/>
            </a:solidFill>
            <a:effectLst>
              <a:outerShdw blurRad="38100" dist="38100" dir="2700000" algn="tl">
                <a:srgbClr val="000000">
                  <a:alpha val="43137"/>
                </a:srgbClr>
              </a:outerShdw>
            </a:effectLst>
            <a:latin typeface="メイリオ" pitchFamily="50" charset="-128"/>
            <a:ea typeface="メイリオ" pitchFamily="50" charset="-128"/>
          </a:endParaRPr>
        </a:p>
      </dgm:t>
    </dgm:pt>
    <dgm:pt modelId="{56AE1787-1CEA-4267-8030-9C0B457FB7B6}" type="parTrans" cxnId="{72E16184-BF42-411A-8EA8-F1B10C202B30}">
      <dgm:prSet custT="1"/>
      <dgm:spPr>
        <a:solidFill>
          <a:srgbClr val="A6A6A6"/>
        </a:solidFill>
      </dgm:spPr>
      <dgm:t>
        <a:bodyPr/>
        <a:lstStyle/>
        <a:p>
          <a:endParaRPr kumimoji="1" lang="ja-JP" altLang="en-US" sz="1600" dirty="0">
            <a:solidFill>
              <a:schemeClr val="tx1"/>
            </a:solidFill>
            <a:latin typeface="メイリオ" pitchFamily="50" charset="-128"/>
            <a:ea typeface="メイリオ" pitchFamily="50" charset="-128"/>
          </a:endParaRPr>
        </a:p>
      </dgm:t>
    </dgm:pt>
    <dgm:pt modelId="{20B8AF74-EBDD-423F-A6AE-1E27B0C08C8D}" type="sibTrans" cxnId="{72E16184-BF42-411A-8EA8-F1B10C202B30}">
      <dgm:prSet/>
      <dgm:spPr/>
      <dgm:t>
        <a:bodyPr/>
        <a:lstStyle/>
        <a:p>
          <a:endParaRPr kumimoji="1" lang="ja-JP" altLang="en-US" sz="1600">
            <a:solidFill>
              <a:schemeClr val="tx1"/>
            </a:solidFill>
            <a:latin typeface="メイリオ" pitchFamily="50" charset="-128"/>
            <a:ea typeface="メイリオ" pitchFamily="50" charset="-128"/>
          </a:endParaRPr>
        </a:p>
      </dgm:t>
    </dgm:pt>
    <dgm:pt modelId="{4A802B91-9323-458A-B99B-C41FC10B4484}">
      <dgm:prSet custT="1"/>
      <dgm:spPr>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ln>
        <a:effectLst>
          <a:outerShdw blurRad="50800" dist="38100" dir="2700000" algn="tl" rotWithShape="0">
            <a:prstClr val="black">
              <a:alpha val="40000"/>
            </a:prstClr>
          </a:outerShdw>
        </a:effectLst>
        <a:scene3d>
          <a:camera prst="orthographicFront"/>
          <a:lightRig rig="threePt" dir="t"/>
        </a:scene3d>
        <a:sp3d>
          <a:bevelB w="127000"/>
        </a:sp3d>
      </dgm:spPr>
      <dgm:t>
        <a:bodyPr/>
        <a:lstStyle/>
        <a:p>
          <a:pPr>
            <a:lnSpc>
              <a:spcPts val="1700"/>
            </a:lnSpc>
          </a:pPr>
          <a:r>
            <a:rPr kumimoji="1" lang="ja-JP" altLang="en-US" sz="1400" b="1" dirty="0" smtClean="0">
              <a:solidFill>
                <a:schemeClr val="bg1"/>
              </a:solidFill>
              <a:effectLst>
                <a:outerShdw blurRad="38100" dist="38100" dir="2700000" algn="tl">
                  <a:srgbClr val="000000">
                    <a:alpha val="43137"/>
                  </a:srgbClr>
                </a:outerShdw>
              </a:effectLst>
              <a:latin typeface="メイリオ" pitchFamily="50" charset="-128"/>
              <a:ea typeface="メイリオ" pitchFamily="50" charset="-128"/>
            </a:rPr>
            <a:t>エネルギー問題　　　　　　　　　　　　　　　　　地球温暖化</a:t>
          </a:r>
          <a:endParaRPr kumimoji="1" lang="ja-JP" altLang="en-US" sz="1400" b="1" dirty="0">
            <a:solidFill>
              <a:schemeClr val="bg1"/>
            </a:solidFill>
            <a:effectLst>
              <a:outerShdw blurRad="38100" dist="38100" dir="2700000" algn="tl">
                <a:srgbClr val="000000">
                  <a:alpha val="43137"/>
                </a:srgbClr>
              </a:outerShdw>
            </a:effectLst>
            <a:latin typeface="メイリオ" pitchFamily="50" charset="-128"/>
            <a:ea typeface="メイリオ" pitchFamily="50" charset="-128"/>
          </a:endParaRPr>
        </a:p>
      </dgm:t>
    </dgm:pt>
    <dgm:pt modelId="{379C9832-16F3-464F-872A-EA00FF688D49}" type="parTrans" cxnId="{504FF0E7-AFB5-413E-ACD3-469DBE0C19E9}">
      <dgm:prSet custT="1"/>
      <dgm:spPr>
        <a:solidFill>
          <a:srgbClr val="A6A6A6"/>
        </a:solidFill>
      </dgm:spPr>
      <dgm:t>
        <a:bodyPr/>
        <a:lstStyle/>
        <a:p>
          <a:endParaRPr kumimoji="1" lang="ja-JP" altLang="en-US" sz="1600" dirty="0">
            <a:solidFill>
              <a:schemeClr val="tx1"/>
            </a:solidFill>
            <a:latin typeface="メイリオ" pitchFamily="50" charset="-128"/>
            <a:ea typeface="メイリオ" pitchFamily="50" charset="-128"/>
          </a:endParaRPr>
        </a:p>
      </dgm:t>
    </dgm:pt>
    <dgm:pt modelId="{B8A084F3-6B30-48B1-A288-3A8BD95B727D}" type="sibTrans" cxnId="{504FF0E7-AFB5-413E-ACD3-469DBE0C19E9}">
      <dgm:prSet/>
      <dgm:spPr/>
      <dgm:t>
        <a:bodyPr/>
        <a:lstStyle/>
        <a:p>
          <a:endParaRPr kumimoji="1" lang="ja-JP" altLang="en-US" sz="1600">
            <a:solidFill>
              <a:schemeClr val="tx1"/>
            </a:solidFill>
            <a:latin typeface="メイリオ" pitchFamily="50" charset="-128"/>
            <a:ea typeface="メイリオ" pitchFamily="50" charset="-128"/>
          </a:endParaRPr>
        </a:p>
      </dgm:t>
    </dgm:pt>
    <dgm:pt modelId="{348B40D6-1EB8-435B-841F-72D86C5C759D}">
      <dgm:prSet phldrT="[テキスト]" custT="1"/>
      <dgm:spPr>
        <a:solidFill>
          <a:srgbClr val="002060"/>
        </a:solidFill>
      </dgm:spPr>
      <dgm:t>
        <a:bodyPr/>
        <a:lstStyle/>
        <a:p>
          <a:endParaRPr kumimoji="1" lang="ja-JP" altLang="en-US" sz="1400" b="1" dirty="0">
            <a:solidFill>
              <a:schemeClr val="tx1"/>
            </a:solidFill>
            <a:latin typeface="メイリオ" pitchFamily="50" charset="-128"/>
            <a:ea typeface="メイリオ" pitchFamily="50" charset="-128"/>
          </a:endParaRPr>
        </a:p>
      </dgm:t>
    </dgm:pt>
    <dgm:pt modelId="{72F8D566-C137-48F0-B57E-87C8BA098585}" type="sibTrans" cxnId="{BFC47211-2185-4448-A6C6-863C0D827015}">
      <dgm:prSet/>
      <dgm:spPr/>
      <dgm:t>
        <a:bodyPr/>
        <a:lstStyle/>
        <a:p>
          <a:endParaRPr kumimoji="1" lang="ja-JP" altLang="en-US" sz="1600">
            <a:solidFill>
              <a:schemeClr val="tx1"/>
            </a:solidFill>
            <a:latin typeface="メイリオ" pitchFamily="50" charset="-128"/>
            <a:ea typeface="メイリオ" pitchFamily="50" charset="-128"/>
          </a:endParaRPr>
        </a:p>
      </dgm:t>
    </dgm:pt>
    <dgm:pt modelId="{49BBF50F-CD59-4C68-89D9-2094D1469958}" type="parTrans" cxnId="{BFC47211-2185-4448-A6C6-863C0D827015}">
      <dgm:prSet/>
      <dgm:spPr/>
      <dgm:t>
        <a:bodyPr/>
        <a:lstStyle/>
        <a:p>
          <a:endParaRPr kumimoji="1" lang="ja-JP" altLang="en-US" sz="1600">
            <a:solidFill>
              <a:schemeClr val="tx1"/>
            </a:solidFill>
            <a:latin typeface="メイリオ" pitchFamily="50" charset="-128"/>
            <a:ea typeface="メイリオ" pitchFamily="50" charset="-128"/>
          </a:endParaRPr>
        </a:p>
      </dgm:t>
    </dgm:pt>
    <dgm:pt modelId="{9DE1F828-748D-4211-89BC-2946E083E699}">
      <dgm:prSet custScaleX="107565" custScaleY="82779" custRadScaleRad="101620" custRadScaleInc="-27859"/>
      <dgm:spPr>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ln>
        <a:effectLst>
          <a:outerShdw blurRad="50800" dist="38100" dir="2700000" algn="tl" rotWithShape="0">
            <a:prstClr val="black">
              <a:alpha val="40000"/>
            </a:prstClr>
          </a:outerShdw>
        </a:effectLst>
        <a:scene3d>
          <a:camera prst="orthographicFront"/>
          <a:lightRig rig="threePt" dir="t"/>
        </a:scene3d>
        <a:sp3d>
          <a:bevelB w="127000"/>
        </a:sp3d>
      </dgm:spPr>
      <dgm:t>
        <a:bodyPr/>
        <a:lstStyle/>
        <a:p>
          <a:endParaRPr kumimoji="1" lang="ja-JP" altLang="en-US" sz="1600" dirty="0">
            <a:latin typeface="メイリオ" pitchFamily="50" charset="-128"/>
            <a:ea typeface="メイリオ" pitchFamily="50" charset="-128"/>
          </a:endParaRPr>
        </a:p>
      </dgm:t>
    </dgm:pt>
    <dgm:pt modelId="{41DD570F-1F2A-4325-9D5A-50D79CE35257}" type="sibTrans" cxnId="{D340C83B-615D-4900-BF83-94A77B373912}">
      <dgm:prSet/>
      <dgm:spPr/>
      <dgm:t>
        <a:bodyPr/>
        <a:lstStyle/>
        <a:p>
          <a:endParaRPr kumimoji="1" lang="ja-JP" altLang="en-US" sz="1600">
            <a:latin typeface="メイリオ" pitchFamily="50" charset="-128"/>
            <a:ea typeface="メイリオ" pitchFamily="50" charset="-128"/>
          </a:endParaRPr>
        </a:p>
      </dgm:t>
    </dgm:pt>
    <dgm:pt modelId="{E25255E9-A3DD-4A90-A2D1-B910A4A78E80}" type="parTrans" cxnId="{D340C83B-615D-4900-BF83-94A77B373912}">
      <dgm:prSet custLinFactNeighborX="-12872"/>
      <dgm:spPr/>
      <dgm:t>
        <a:bodyPr/>
        <a:lstStyle/>
        <a:p>
          <a:endParaRPr kumimoji="1" lang="ja-JP" altLang="en-US" sz="1600">
            <a:latin typeface="メイリオ" pitchFamily="50" charset="-128"/>
            <a:ea typeface="メイリオ" pitchFamily="50" charset="-128"/>
          </a:endParaRPr>
        </a:p>
      </dgm:t>
    </dgm:pt>
    <dgm:pt modelId="{11F65E54-F717-4BFC-ACE3-CA76BB94BFFE}">
      <dgm:prSet phldrT="[テキスト]" custT="1"/>
      <dgm:spPr>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ln>
        <a:effectLst>
          <a:outerShdw blurRad="50800" dist="38100" dir="2700000" algn="tl" rotWithShape="0">
            <a:prstClr val="black">
              <a:alpha val="40000"/>
            </a:prstClr>
          </a:outerShdw>
        </a:effectLst>
        <a:scene3d>
          <a:camera prst="orthographicFront"/>
          <a:lightRig rig="threePt" dir="t"/>
        </a:scene3d>
        <a:sp3d>
          <a:bevelB w="127000"/>
        </a:sp3d>
      </dgm:spPr>
      <dgm:t>
        <a:bodyPr/>
        <a:lstStyle/>
        <a:p>
          <a:r>
            <a:rPr kumimoji="1" lang="ja-JP" altLang="en-US" sz="1600" b="1" dirty="0" smtClean="0">
              <a:solidFill>
                <a:schemeClr val="bg1"/>
              </a:solidFill>
              <a:effectLst>
                <a:outerShdw blurRad="38100" dist="38100" dir="2700000" algn="tl">
                  <a:srgbClr val="000000">
                    <a:alpha val="43137"/>
                  </a:srgbClr>
                </a:outerShdw>
              </a:effectLst>
              <a:latin typeface="メイリオ" pitchFamily="50" charset="-128"/>
              <a:ea typeface="メイリオ" pitchFamily="50" charset="-128"/>
            </a:rPr>
            <a:t>自然災害</a:t>
          </a:r>
          <a:endParaRPr kumimoji="1" lang="ja-JP" altLang="en-US" sz="1600" b="1" dirty="0">
            <a:solidFill>
              <a:schemeClr val="bg1"/>
            </a:solidFill>
            <a:effectLst>
              <a:outerShdw blurRad="38100" dist="38100" dir="2700000" algn="tl">
                <a:srgbClr val="000000">
                  <a:alpha val="43137"/>
                </a:srgbClr>
              </a:outerShdw>
            </a:effectLst>
            <a:latin typeface="メイリオ" pitchFamily="50" charset="-128"/>
            <a:ea typeface="メイリオ" pitchFamily="50" charset="-128"/>
          </a:endParaRPr>
        </a:p>
      </dgm:t>
    </dgm:pt>
    <dgm:pt modelId="{A7ECF77F-21CD-4729-87CD-77F093FB24B1}" type="parTrans" cxnId="{6120B919-F22C-452D-BCC8-5B6D9BC8E660}">
      <dgm:prSet custT="1"/>
      <dgm:spPr>
        <a:solidFill>
          <a:schemeClr val="tx1">
            <a:lumMod val="40000"/>
            <a:lumOff val="60000"/>
          </a:schemeClr>
        </a:solidFill>
      </dgm:spPr>
      <dgm:t>
        <a:bodyPr/>
        <a:lstStyle/>
        <a:p>
          <a:endParaRPr kumimoji="1" lang="ja-JP" altLang="en-US" sz="1600">
            <a:latin typeface="メイリオ" pitchFamily="50" charset="-128"/>
            <a:ea typeface="メイリオ" pitchFamily="50" charset="-128"/>
          </a:endParaRPr>
        </a:p>
      </dgm:t>
    </dgm:pt>
    <dgm:pt modelId="{8ABA85B7-019F-491A-B4B1-6AB87F364AAF}" type="sibTrans" cxnId="{6120B919-F22C-452D-BCC8-5B6D9BC8E660}">
      <dgm:prSet/>
      <dgm:spPr/>
      <dgm:t>
        <a:bodyPr/>
        <a:lstStyle/>
        <a:p>
          <a:endParaRPr kumimoji="1" lang="ja-JP" altLang="en-US" sz="1600">
            <a:latin typeface="メイリオ" pitchFamily="50" charset="-128"/>
            <a:ea typeface="メイリオ" pitchFamily="50" charset="-128"/>
          </a:endParaRPr>
        </a:p>
      </dgm:t>
    </dgm:pt>
    <dgm:pt modelId="{D72EE797-7ECC-4E60-A1C4-34F650F85AD8}" type="pres">
      <dgm:prSet presAssocID="{1F5FEBDB-A918-43B8-9F8F-074C1D7B03E5}" presName="Name0" presStyleCnt="0">
        <dgm:presLayoutVars>
          <dgm:chMax val="1"/>
          <dgm:dir/>
          <dgm:animLvl val="ctr"/>
          <dgm:resizeHandles val="exact"/>
        </dgm:presLayoutVars>
      </dgm:prSet>
      <dgm:spPr/>
      <dgm:t>
        <a:bodyPr/>
        <a:lstStyle/>
        <a:p>
          <a:endParaRPr kumimoji="1" lang="ja-JP" altLang="en-US"/>
        </a:p>
      </dgm:t>
    </dgm:pt>
    <dgm:pt modelId="{37E71B0C-3783-4055-96E2-7BF3A40662DF}" type="pres">
      <dgm:prSet presAssocID="{348B40D6-1EB8-435B-841F-72D86C5C759D}" presName="centerShape" presStyleLbl="node0" presStyleIdx="0" presStyleCnt="1" custScaleX="140342" custScaleY="115805" custLinFactNeighborX="-444" custLinFactNeighborY="1679"/>
      <dgm:spPr/>
      <dgm:t>
        <a:bodyPr/>
        <a:lstStyle/>
        <a:p>
          <a:endParaRPr kumimoji="1" lang="ja-JP" altLang="en-US"/>
        </a:p>
      </dgm:t>
    </dgm:pt>
    <dgm:pt modelId="{123316ED-BAF9-4587-AAA0-38F8E265F0E6}" type="pres">
      <dgm:prSet presAssocID="{5FECB6B5-D119-49E6-A6FF-6307614E8CE2}" presName="parTrans" presStyleLbl="sibTrans2D1" presStyleIdx="0" presStyleCnt="6" custLinFactNeighborX="669" custLinFactNeighborY="5335"/>
      <dgm:spPr/>
      <dgm:t>
        <a:bodyPr/>
        <a:lstStyle/>
        <a:p>
          <a:endParaRPr kumimoji="1" lang="ja-JP" altLang="en-US"/>
        </a:p>
      </dgm:t>
    </dgm:pt>
    <dgm:pt modelId="{9D54452F-3993-4C6D-8B25-E1D1651846BE}" type="pres">
      <dgm:prSet presAssocID="{5FECB6B5-D119-49E6-A6FF-6307614E8CE2}" presName="connectorText" presStyleLbl="sibTrans2D1" presStyleIdx="0" presStyleCnt="6"/>
      <dgm:spPr/>
      <dgm:t>
        <a:bodyPr/>
        <a:lstStyle/>
        <a:p>
          <a:endParaRPr kumimoji="1" lang="ja-JP" altLang="en-US"/>
        </a:p>
      </dgm:t>
    </dgm:pt>
    <dgm:pt modelId="{6243B8D4-F499-4DD4-84DC-0A9121E8EFB3}" type="pres">
      <dgm:prSet presAssocID="{BDEC6A26-CBB0-4A06-B529-065D655D7B03}" presName="node" presStyleLbl="node1" presStyleIdx="0" presStyleCnt="6" custScaleX="105903" custScaleY="84753" custRadScaleRad="97986" custRadScaleInc="3422">
        <dgm:presLayoutVars>
          <dgm:bulletEnabled val="1"/>
        </dgm:presLayoutVars>
      </dgm:prSet>
      <dgm:spPr/>
      <dgm:t>
        <a:bodyPr/>
        <a:lstStyle/>
        <a:p>
          <a:endParaRPr kumimoji="1" lang="ja-JP" altLang="en-US"/>
        </a:p>
      </dgm:t>
    </dgm:pt>
    <dgm:pt modelId="{9993A43B-3021-4A97-B7C2-71B50A3902E4}" type="pres">
      <dgm:prSet presAssocID="{379C9832-16F3-464F-872A-EA00FF688D49}" presName="parTrans" presStyleLbl="sibTrans2D1" presStyleIdx="1" presStyleCnt="6" custLinFactNeighborX="-12872"/>
      <dgm:spPr/>
      <dgm:t>
        <a:bodyPr/>
        <a:lstStyle/>
        <a:p>
          <a:endParaRPr kumimoji="1" lang="ja-JP" altLang="en-US"/>
        </a:p>
      </dgm:t>
    </dgm:pt>
    <dgm:pt modelId="{554CB0CB-955D-4C35-AFA2-F6B534584A8E}" type="pres">
      <dgm:prSet presAssocID="{379C9832-16F3-464F-872A-EA00FF688D49}" presName="connectorText" presStyleLbl="sibTrans2D1" presStyleIdx="1" presStyleCnt="6"/>
      <dgm:spPr/>
      <dgm:t>
        <a:bodyPr/>
        <a:lstStyle/>
        <a:p>
          <a:endParaRPr kumimoji="1" lang="ja-JP" altLang="en-US"/>
        </a:p>
      </dgm:t>
    </dgm:pt>
    <dgm:pt modelId="{5D5D740C-675F-4079-B281-8E8811D16B75}" type="pres">
      <dgm:prSet presAssocID="{4A802B91-9323-458A-B99B-C41FC10B4484}" presName="node" presStyleLbl="node1" presStyleIdx="1" presStyleCnt="6" custScaleX="110542" custScaleY="82779" custRadScaleRad="102251" custRadScaleInc="-8229">
        <dgm:presLayoutVars>
          <dgm:bulletEnabled val="1"/>
        </dgm:presLayoutVars>
      </dgm:prSet>
      <dgm:spPr/>
      <dgm:t>
        <a:bodyPr/>
        <a:lstStyle/>
        <a:p>
          <a:endParaRPr kumimoji="1" lang="ja-JP" altLang="en-US"/>
        </a:p>
      </dgm:t>
    </dgm:pt>
    <dgm:pt modelId="{85AC5C7A-DF56-4490-9853-97C57D464763}" type="pres">
      <dgm:prSet presAssocID="{3B028B81-1E4F-4342-AD4C-7F2BE6B81377}" presName="parTrans" presStyleLbl="sibTrans2D1" presStyleIdx="2" presStyleCnt="6"/>
      <dgm:spPr/>
      <dgm:t>
        <a:bodyPr/>
        <a:lstStyle/>
        <a:p>
          <a:endParaRPr kumimoji="1" lang="ja-JP" altLang="en-US"/>
        </a:p>
      </dgm:t>
    </dgm:pt>
    <dgm:pt modelId="{F535D9EC-49C5-4EF0-8C9C-96920DCE8118}" type="pres">
      <dgm:prSet presAssocID="{3B028B81-1E4F-4342-AD4C-7F2BE6B81377}" presName="connectorText" presStyleLbl="sibTrans2D1" presStyleIdx="2" presStyleCnt="6"/>
      <dgm:spPr/>
      <dgm:t>
        <a:bodyPr/>
        <a:lstStyle/>
        <a:p>
          <a:endParaRPr kumimoji="1" lang="ja-JP" altLang="en-US"/>
        </a:p>
      </dgm:t>
    </dgm:pt>
    <dgm:pt modelId="{3B2D61FB-00F4-4F9B-8141-2CA512715CEF}" type="pres">
      <dgm:prSet presAssocID="{28FB0696-978D-4E1F-99BB-E061918D02AD}" presName="node" presStyleLbl="node1" presStyleIdx="2" presStyleCnt="6" custScaleX="106987" custScaleY="81029" custRadScaleRad="100897" custRadScaleInc="645">
        <dgm:presLayoutVars>
          <dgm:bulletEnabled val="1"/>
        </dgm:presLayoutVars>
      </dgm:prSet>
      <dgm:spPr/>
      <dgm:t>
        <a:bodyPr/>
        <a:lstStyle/>
        <a:p>
          <a:endParaRPr kumimoji="1" lang="ja-JP" altLang="en-US"/>
        </a:p>
      </dgm:t>
    </dgm:pt>
    <dgm:pt modelId="{C614E187-6AFC-4DD2-AACF-D703C339C803}" type="pres">
      <dgm:prSet presAssocID="{96F2CE08-81DE-4C88-8DDB-2AF56059F867}" presName="parTrans" presStyleLbl="sibTrans2D1" presStyleIdx="3" presStyleCnt="6" custLinFactNeighborX="729" custLinFactNeighborY="5335"/>
      <dgm:spPr/>
      <dgm:t>
        <a:bodyPr/>
        <a:lstStyle/>
        <a:p>
          <a:endParaRPr kumimoji="1" lang="ja-JP" altLang="en-US"/>
        </a:p>
      </dgm:t>
    </dgm:pt>
    <dgm:pt modelId="{1906AC45-059F-4DA6-8F0E-99A39C97D808}" type="pres">
      <dgm:prSet presAssocID="{96F2CE08-81DE-4C88-8DDB-2AF56059F867}" presName="connectorText" presStyleLbl="sibTrans2D1" presStyleIdx="3" presStyleCnt="6"/>
      <dgm:spPr/>
      <dgm:t>
        <a:bodyPr/>
        <a:lstStyle/>
        <a:p>
          <a:endParaRPr kumimoji="1" lang="ja-JP" altLang="en-US"/>
        </a:p>
      </dgm:t>
    </dgm:pt>
    <dgm:pt modelId="{DCBBAA8D-10E2-4BCD-B644-86C9181DBFE9}" type="pres">
      <dgm:prSet presAssocID="{857AFE3E-EC42-4565-B458-708FA0CD8866}" presName="node" presStyleLbl="node1" presStyleIdx="3" presStyleCnt="6" custScaleX="113878" custScaleY="86707" custRadScaleRad="103407" custRadScaleInc="-1768">
        <dgm:presLayoutVars>
          <dgm:bulletEnabled val="1"/>
        </dgm:presLayoutVars>
      </dgm:prSet>
      <dgm:spPr/>
      <dgm:t>
        <a:bodyPr/>
        <a:lstStyle/>
        <a:p>
          <a:endParaRPr kumimoji="1" lang="ja-JP" altLang="en-US"/>
        </a:p>
      </dgm:t>
    </dgm:pt>
    <dgm:pt modelId="{17098786-B888-415A-B4CF-1767A7C18DC5}" type="pres">
      <dgm:prSet presAssocID="{56AE1787-1CEA-4267-8030-9C0B457FB7B6}" presName="parTrans" presStyleLbl="sibTrans2D1" presStyleIdx="4" presStyleCnt="6" custLinFactNeighborX="915" custLinFactNeighborY="5335"/>
      <dgm:spPr/>
      <dgm:t>
        <a:bodyPr/>
        <a:lstStyle/>
        <a:p>
          <a:endParaRPr kumimoji="1" lang="ja-JP" altLang="en-US"/>
        </a:p>
      </dgm:t>
    </dgm:pt>
    <dgm:pt modelId="{2BAE97F9-BFB4-4DA7-8ABF-8B9553FE3A34}" type="pres">
      <dgm:prSet presAssocID="{56AE1787-1CEA-4267-8030-9C0B457FB7B6}" presName="connectorText" presStyleLbl="sibTrans2D1" presStyleIdx="4" presStyleCnt="6"/>
      <dgm:spPr/>
      <dgm:t>
        <a:bodyPr/>
        <a:lstStyle/>
        <a:p>
          <a:endParaRPr kumimoji="1" lang="ja-JP" altLang="en-US"/>
        </a:p>
      </dgm:t>
    </dgm:pt>
    <dgm:pt modelId="{DDF398D4-2074-42AD-BA53-2B35F3205714}" type="pres">
      <dgm:prSet presAssocID="{6AB5566D-E5A4-4DBD-AAB4-2D39FEDBC6D8}" presName="node" presStyleLbl="node1" presStyleIdx="4" presStyleCnt="6" custScaleX="105400" custScaleY="80869" custRadScaleRad="106021" custRadScaleInc="20364">
        <dgm:presLayoutVars>
          <dgm:bulletEnabled val="1"/>
        </dgm:presLayoutVars>
      </dgm:prSet>
      <dgm:spPr/>
      <dgm:t>
        <a:bodyPr/>
        <a:lstStyle/>
        <a:p>
          <a:endParaRPr kumimoji="1" lang="ja-JP" altLang="en-US"/>
        </a:p>
      </dgm:t>
    </dgm:pt>
    <dgm:pt modelId="{4017733C-ED5C-4160-ACF7-9AD94B3D461A}" type="pres">
      <dgm:prSet presAssocID="{A7ECF77F-21CD-4729-87CD-77F093FB24B1}" presName="parTrans" presStyleLbl="sibTrans2D1" presStyleIdx="5" presStyleCnt="6"/>
      <dgm:spPr/>
      <dgm:t>
        <a:bodyPr/>
        <a:lstStyle/>
        <a:p>
          <a:endParaRPr kumimoji="1" lang="ja-JP" altLang="en-US"/>
        </a:p>
      </dgm:t>
    </dgm:pt>
    <dgm:pt modelId="{0B2150F7-FDDD-4A2F-B16C-A0E517237A71}" type="pres">
      <dgm:prSet presAssocID="{A7ECF77F-21CD-4729-87CD-77F093FB24B1}" presName="connectorText" presStyleLbl="sibTrans2D1" presStyleIdx="5" presStyleCnt="6"/>
      <dgm:spPr/>
      <dgm:t>
        <a:bodyPr/>
        <a:lstStyle/>
        <a:p>
          <a:endParaRPr kumimoji="1" lang="ja-JP" altLang="en-US"/>
        </a:p>
      </dgm:t>
    </dgm:pt>
    <dgm:pt modelId="{C9DB4EB2-1DED-4702-A1CC-43EF74BE38D2}" type="pres">
      <dgm:prSet presAssocID="{11F65E54-F717-4BFC-ACE3-CA76BB94BFFE}" presName="node" presStyleLbl="node1" presStyleIdx="5" presStyleCnt="6" custScaleX="113255" custScaleY="76050">
        <dgm:presLayoutVars>
          <dgm:bulletEnabled val="1"/>
        </dgm:presLayoutVars>
      </dgm:prSet>
      <dgm:spPr/>
      <dgm:t>
        <a:bodyPr/>
        <a:lstStyle/>
        <a:p>
          <a:endParaRPr kumimoji="1" lang="ja-JP" altLang="en-US"/>
        </a:p>
      </dgm:t>
    </dgm:pt>
  </dgm:ptLst>
  <dgm:cxnLst>
    <dgm:cxn modelId="{659CA1E6-452E-4ACC-8697-0073980921FE}" type="presOf" srcId="{96F2CE08-81DE-4C88-8DDB-2AF56059F867}" destId="{1906AC45-059F-4DA6-8F0E-99A39C97D808}" srcOrd="1" destOrd="0" presId="urn:microsoft.com/office/officeart/2005/8/layout/radial5"/>
    <dgm:cxn modelId="{BFC47211-2185-4448-A6C6-863C0D827015}" srcId="{1F5FEBDB-A918-43B8-9F8F-074C1D7B03E5}" destId="{348B40D6-1EB8-435B-841F-72D86C5C759D}" srcOrd="0" destOrd="0" parTransId="{49BBF50F-CD59-4C68-89D9-2094D1469958}" sibTransId="{72F8D566-C137-48F0-B57E-87C8BA098585}"/>
    <dgm:cxn modelId="{72E16184-BF42-411A-8EA8-F1B10C202B30}" srcId="{348B40D6-1EB8-435B-841F-72D86C5C759D}" destId="{6AB5566D-E5A4-4DBD-AAB4-2D39FEDBC6D8}" srcOrd="4" destOrd="0" parTransId="{56AE1787-1CEA-4267-8030-9C0B457FB7B6}" sibTransId="{20B8AF74-EBDD-423F-A6AE-1E27B0C08C8D}"/>
    <dgm:cxn modelId="{C0A35E18-550A-4990-85F1-0A16C5AB17C9}" type="presOf" srcId="{5FECB6B5-D119-49E6-A6FF-6307614E8CE2}" destId="{123316ED-BAF9-4587-AAA0-38F8E265F0E6}" srcOrd="0" destOrd="0" presId="urn:microsoft.com/office/officeart/2005/8/layout/radial5"/>
    <dgm:cxn modelId="{EBFF9C7F-CA9E-455F-82BC-2FC4FFFA45C6}" type="presOf" srcId="{6AB5566D-E5A4-4DBD-AAB4-2D39FEDBC6D8}" destId="{DDF398D4-2074-42AD-BA53-2B35F3205714}" srcOrd="0" destOrd="0" presId="urn:microsoft.com/office/officeart/2005/8/layout/radial5"/>
    <dgm:cxn modelId="{5DAEDF6D-CF4F-4218-9124-4D92F3D62894}" type="presOf" srcId="{1F5FEBDB-A918-43B8-9F8F-074C1D7B03E5}" destId="{D72EE797-7ECC-4E60-A1C4-34F650F85AD8}" srcOrd="0" destOrd="0" presId="urn:microsoft.com/office/officeart/2005/8/layout/radial5"/>
    <dgm:cxn modelId="{504FF0E7-AFB5-413E-ACD3-469DBE0C19E9}" srcId="{348B40D6-1EB8-435B-841F-72D86C5C759D}" destId="{4A802B91-9323-458A-B99B-C41FC10B4484}" srcOrd="1" destOrd="0" parTransId="{379C9832-16F3-464F-872A-EA00FF688D49}" sibTransId="{B8A084F3-6B30-48B1-A288-3A8BD95B727D}"/>
    <dgm:cxn modelId="{27864EC1-7A70-46B7-982A-F49534CBE7CA}" type="presOf" srcId="{3B028B81-1E4F-4342-AD4C-7F2BE6B81377}" destId="{F535D9EC-49C5-4EF0-8C9C-96920DCE8118}" srcOrd="1" destOrd="0" presId="urn:microsoft.com/office/officeart/2005/8/layout/radial5"/>
    <dgm:cxn modelId="{6862A300-E34A-4DF0-824A-85B4EFE21070}" type="presOf" srcId="{3B028B81-1E4F-4342-AD4C-7F2BE6B81377}" destId="{85AC5C7A-DF56-4490-9853-97C57D464763}" srcOrd="0" destOrd="0" presId="urn:microsoft.com/office/officeart/2005/8/layout/radial5"/>
    <dgm:cxn modelId="{C4E17BEC-E009-4D01-8E30-C3836DD29873}" srcId="{348B40D6-1EB8-435B-841F-72D86C5C759D}" destId="{857AFE3E-EC42-4565-B458-708FA0CD8866}" srcOrd="3" destOrd="0" parTransId="{96F2CE08-81DE-4C88-8DDB-2AF56059F867}" sibTransId="{A806C66F-C7E9-4AC1-8BE8-10999B56AEAD}"/>
    <dgm:cxn modelId="{03444F6C-F880-46D4-A0C9-23AF20743C1A}" type="presOf" srcId="{11F65E54-F717-4BFC-ACE3-CA76BB94BFFE}" destId="{C9DB4EB2-1DED-4702-A1CC-43EF74BE38D2}" srcOrd="0" destOrd="0" presId="urn:microsoft.com/office/officeart/2005/8/layout/radial5"/>
    <dgm:cxn modelId="{E9DC8D6F-5BBE-4195-9080-E42E894ADC28}" type="presOf" srcId="{5FECB6B5-D119-49E6-A6FF-6307614E8CE2}" destId="{9D54452F-3993-4C6D-8B25-E1D1651846BE}" srcOrd="1" destOrd="0" presId="urn:microsoft.com/office/officeart/2005/8/layout/radial5"/>
    <dgm:cxn modelId="{32701514-72A6-4E6A-894F-A4D91103250B}" type="presOf" srcId="{A7ECF77F-21CD-4729-87CD-77F093FB24B1}" destId="{0B2150F7-FDDD-4A2F-B16C-A0E517237A71}" srcOrd="1" destOrd="0" presId="urn:microsoft.com/office/officeart/2005/8/layout/radial5"/>
    <dgm:cxn modelId="{3CF12B17-C87C-49F2-8CC6-B4A7978A288D}" type="presOf" srcId="{56AE1787-1CEA-4267-8030-9C0B457FB7B6}" destId="{2BAE97F9-BFB4-4DA7-8ABF-8B9553FE3A34}" srcOrd="1" destOrd="0" presId="urn:microsoft.com/office/officeart/2005/8/layout/radial5"/>
    <dgm:cxn modelId="{1649AAAA-8D18-4F91-876C-3D00A6E6C420}" type="presOf" srcId="{28FB0696-978D-4E1F-99BB-E061918D02AD}" destId="{3B2D61FB-00F4-4F9B-8141-2CA512715CEF}" srcOrd="0" destOrd="0" presId="urn:microsoft.com/office/officeart/2005/8/layout/radial5"/>
    <dgm:cxn modelId="{2E99D13E-DB09-4EAB-9091-69DAB70946CF}" type="presOf" srcId="{56AE1787-1CEA-4267-8030-9C0B457FB7B6}" destId="{17098786-B888-415A-B4CF-1767A7C18DC5}" srcOrd="0" destOrd="0" presId="urn:microsoft.com/office/officeart/2005/8/layout/radial5"/>
    <dgm:cxn modelId="{74C06C16-4DD5-4CC9-9EF7-D2A644BF8C15}" type="presOf" srcId="{379C9832-16F3-464F-872A-EA00FF688D49}" destId="{9993A43B-3021-4A97-B7C2-71B50A3902E4}" srcOrd="0" destOrd="0" presId="urn:microsoft.com/office/officeart/2005/8/layout/radial5"/>
    <dgm:cxn modelId="{A06F5CE6-AE6E-44E5-B752-847E6E5B7DD7}" type="presOf" srcId="{379C9832-16F3-464F-872A-EA00FF688D49}" destId="{554CB0CB-955D-4C35-AFA2-F6B534584A8E}" srcOrd="1" destOrd="0" presId="urn:microsoft.com/office/officeart/2005/8/layout/radial5"/>
    <dgm:cxn modelId="{F64086FD-D4EF-4E4C-ACE5-7A2730408600}" srcId="{348B40D6-1EB8-435B-841F-72D86C5C759D}" destId="{BDEC6A26-CBB0-4A06-B529-065D655D7B03}" srcOrd="0" destOrd="0" parTransId="{5FECB6B5-D119-49E6-A6FF-6307614E8CE2}" sibTransId="{49D61DBD-EBC0-46A9-975B-54B0E0F7F0B5}"/>
    <dgm:cxn modelId="{C9DAFD23-E63D-4050-AAD0-7750892BC347}" srcId="{348B40D6-1EB8-435B-841F-72D86C5C759D}" destId="{28FB0696-978D-4E1F-99BB-E061918D02AD}" srcOrd="2" destOrd="0" parTransId="{3B028B81-1E4F-4342-AD4C-7F2BE6B81377}" sibTransId="{FD108C43-BCB3-4F09-A37A-AD85D634F6F6}"/>
    <dgm:cxn modelId="{6120B919-F22C-452D-BCC8-5B6D9BC8E660}" srcId="{348B40D6-1EB8-435B-841F-72D86C5C759D}" destId="{11F65E54-F717-4BFC-ACE3-CA76BB94BFFE}" srcOrd="5" destOrd="0" parTransId="{A7ECF77F-21CD-4729-87CD-77F093FB24B1}" sibTransId="{8ABA85B7-019F-491A-B4B1-6AB87F364AAF}"/>
    <dgm:cxn modelId="{4E5A06BA-7BB7-4313-B0FD-6E4DBD43E197}" type="presOf" srcId="{348B40D6-1EB8-435B-841F-72D86C5C759D}" destId="{37E71B0C-3783-4055-96E2-7BF3A40662DF}" srcOrd="0" destOrd="0" presId="urn:microsoft.com/office/officeart/2005/8/layout/radial5"/>
    <dgm:cxn modelId="{BF1A4B61-9FF7-42C0-A0A1-84785BB23110}" type="presOf" srcId="{857AFE3E-EC42-4565-B458-708FA0CD8866}" destId="{DCBBAA8D-10E2-4BCD-B644-86C9181DBFE9}" srcOrd="0" destOrd="0" presId="urn:microsoft.com/office/officeart/2005/8/layout/radial5"/>
    <dgm:cxn modelId="{B85E2FC3-D943-42A5-AEE0-7D7283CEC4C9}" type="presOf" srcId="{96F2CE08-81DE-4C88-8DDB-2AF56059F867}" destId="{C614E187-6AFC-4DD2-AACF-D703C339C803}" srcOrd="0" destOrd="0" presId="urn:microsoft.com/office/officeart/2005/8/layout/radial5"/>
    <dgm:cxn modelId="{89DD0CB8-5A9D-4B6B-A6DD-FF5ACECCB50A}" type="presOf" srcId="{4A802B91-9323-458A-B99B-C41FC10B4484}" destId="{5D5D740C-675F-4079-B281-8E8811D16B75}" srcOrd="0" destOrd="0" presId="urn:microsoft.com/office/officeart/2005/8/layout/radial5"/>
    <dgm:cxn modelId="{1CF51DC7-171A-4E9F-BB8F-5AF4E679ED90}" type="presOf" srcId="{BDEC6A26-CBB0-4A06-B529-065D655D7B03}" destId="{6243B8D4-F499-4DD4-84DC-0A9121E8EFB3}" srcOrd="0" destOrd="0" presId="urn:microsoft.com/office/officeart/2005/8/layout/radial5"/>
    <dgm:cxn modelId="{D340C83B-615D-4900-BF83-94A77B373912}" srcId="{1F5FEBDB-A918-43B8-9F8F-074C1D7B03E5}" destId="{9DE1F828-748D-4211-89BC-2946E083E699}" srcOrd="1" destOrd="0" parTransId="{E25255E9-A3DD-4A90-A2D1-B910A4A78E80}" sibTransId="{41DD570F-1F2A-4325-9D5A-50D79CE35257}"/>
    <dgm:cxn modelId="{9E065CC5-17CA-41C8-9378-F0CFE14D53E9}" type="presOf" srcId="{A7ECF77F-21CD-4729-87CD-77F093FB24B1}" destId="{4017733C-ED5C-4160-ACF7-9AD94B3D461A}" srcOrd="0" destOrd="0" presId="urn:microsoft.com/office/officeart/2005/8/layout/radial5"/>
    <dgm:cxn modelId="{534EF0D8-FA52-4D1D-8F3C-0CB5C765824E}" type="presParOf" srcId="{D72EE797-7ECC-4E60-A1C4-34F650F85AD8}" destId="{37E71B0C-3783-4055-96E2-7BF3A40662DF}" srcOrd="0" destOrd="0" presId="urn:microsoft.com/office/officeart/2005/8/layout/radial5"/>
    <dgm:cxn modelId="{52F22EF9-DE56-4496-90C1-405828D2834C}" type="presParOf" srcId="{D72EE797-7ECC-4E60-A1C4-34F650F85AD8}" destId="{123316ED-BAF9-4587-AAA0-38F8E265F0E6}" srcOrd="1" destOrd="0" presId="urn:microsoft.com/office/officeart/2005/8/layout/radial5"/>
    <dgm:cxn modelId="{18F36F43-E2CB-49C1-AC9B-1823902300C1}" type="presParOf" srcId="{123316ED-BAF9-4587-AAA0-38F8E265F0E6}" destId="{9D54452F-3993-4C6D-8B25-E1D1651846BE}" srcOrd="0" destOrd="0" presId="urn:microsoft.com/office/officeart/2005/8/layout/radial5"/>
    <dgm:cxn modelId="{9D4A8D61-7BAF-4578-B2C7-221EC3CC264B}" type="presParOf" srcId="{D72EE797-7ECC-4E60-A1C4-34F650F85AD8}" destId="{6243B8D4-F499-4DD4-84DC-0A9121E8EFB3}" srcOrd="2" destOrd="0" presId="urn:microsoft.com/office/officeart/2005/8/layout/radial5"/>
    <dgm:cxn modelId="{584566CD-E0CB-4F6B-87FA-034CBDA6B0AB}" type="presParOf" srcId="{D72EE797-7ECC-4E60-A1C4-34F650F85AD8}" destId="{9993A43B-3021-4A97-B7C2-71B50A3902E4}" srcOrd="3" destOrd="0" presId="urn:microsoft.com/office/officeart/2005/8/layout/radial5"/>
    <dgm:cxn modelId="{E5234300-9622-4C5C-A2D3-D7985F079AF9}" type="presParOf" srcId="{9993A43B-3021-4A97-B7C2-71B50A3902E4}" destId="{554CB0CB-955D-4C35-AFA2-F6B534584A8E}" srcOrd="0" destOrd="0" presId="urn:microsoft.com/office/officeart/2005/8/layout/radial5"/>
    <dgm:cxn modelId="{31678426-653C-4C4F-8CD3-F3BAA52355DF}" type="presParOf" srcId="{D72EE797-7ECC-4E60-A1C4-34F650F85AD8}" destId="{5D5D740C-675F-4079-B281-8E8811D16B75}" srcOrd="4" destOrd="0" presId="urn:microsoft.com/office/officeart/2005/8/layout/radial5"/>
    <dgm:cxn modelId="{004FD257-D749-4371-8826-A5427797E781}" type="presParOf" srcId="{D72EE797-7ECC-4E60-A1C4-34F650F85AD8}" destId="{85AC5C7A-DF56-4490-9853-97C57D464763}" srcOrd="5" destOrd="0" presId="urn:microsoft.com/office/officeart/2005/8/layout/radial5"/>
    <dgm:cxn modelId="{BC44E1A4-595E-47A5-8B72-AE7BD7E30E8A}" type="presParOf" srcId="{85AC5C7A-DF56-4490-9853-97C57D464763}" destId="{F535D9EC-49C5-4EF0-8C9C-96920DCE8118}" srcOrd="0" destOrd="0" presId="urn:microsoft.com/office/officeart/2005/8/layout/radial5"/>
    <dgm:cxn modelId="{1895E5E8-F7C0-4099-9141-5607D96029A5}" type="presParOf" srcId="{D72EE797-7ECC-4E60-A1C4-34F650F85AD8}" destId="{3B2D61FB-00F4-4F9B-8141-2CA512715CEF}" srcOrd="6" destOrd="0" presId="urn:microsoft.com/office/officeart/2005/8/layout/radial5"/>
    <dgm:cxn modelId="{31E27B77-404D-4100-B2BF-D94A40D6C637}" type="presParOf" srcId="{D72EE797-7ECC-4E60-A1C4-34F650F85AD8}" destId="{C614E187-6AFC-4DD2-AACF-D703C339C803}" srcOrd="7" destOrd="0" presId="urn:microsoft.com/office/officeart/2005/8/layout/radial5"/>
    <dgm:cxn modelId="{F081DC8D-B36B-4048-8503-E20453E27660}" type="presParOf" srcId="{C614E187-6AFC-4DD2-AACF-D703C339C803}" destId="{1906AC45-059F-4DA6-8F0E-99A39C97D808}" srcOrd="0" destOrd="0" presId="urn:microsoft.com/office/officeart/2005/8/layout/radial5"/>
    <dgm:cxn modelId="{64C16C6E-94A8-4A50-8488-281ED78A428D}" type="presParOf" srcId="{D72EE797-7ECC-4E60-A1C4-34F650F85AD8}" destId="{DCBBAA8D-10E2-4BCD-B644-86C9181DBFE9}" srcOrd="8" destOrd="0" presId="urn:microsoft.com/office/officeart/2005/8/layout/radial5"/>
    <dgm:cxn modelId="{84878BEF-EA55-4DCF-BFC9-3504F559B792}" type="presParOf" srcId="{D72EE797-7ECC-4E60-A1C4-34F650F85AD8}" destId="{17098786-B888-415A-B4CF-1767A7C18DC5}" srcOrd="9" destOrd="0" presId="urn:microsoft.com/office/officeart/2005/8/layout/radial5"/>
    <dgm:cxn modelId="{C572080E-8742-4841-941A-443571CC20E7}" type="presParOf" srcId="{17098786-B888-415A-B4CF-1767A7C18DC5}" destId="{2BAE97F9-BFB4-4DA7-8ABF-8B9553FE3A34}" srcOrd="0" destOrd="0" presId="urn:microsoft.com/office/officeart/2005/8/layout/radial5"/>
    <dgm:cxn modelId="{66931E16-8D79-4B21-8B7C-B8FC973A382D}" type="presParOf" srcId="{D72EE797-7ECC-4E60-A1C4-34F650F85AD8}" destId="{DDF398D4-2074-42AD-BA53-2B35F3205714}" srcOrd="10" destOrd="0" presId="urn:microsoft.com/office/officeart/2005/8/layout/radial5"/>
    <dgm:cxn modelId="{FE3718B6-AE52-478C-AC89-CE6E18523CED}" type="presParOf" srcId="{D72EE797-7ECC-4E60-A1C4-34F650F85AD8}" destId="{4017733C-ED5C-4160-ACF7-9AD94B3D461A}" srcOrd="11" destOrd="0" presId="urn:microsoft.com/office/officeart/2005/8/layout/radial5"/>
    <dgm:cxn modelId="{B9D70935-86B7-4C7A-8F78-826D18BCBD4A}" type="presParOf" srcId="{4017733C-ED5C-4160-ACF7-9AD94B3D461A}" destId="{0B2150F7-FDDD-4A2F-B16C-A0E517237A71}" srcOrd="0" destOrd="0" presId="urn:microsoft.com/office/officeart/2005/8/layout/radial5"/>
    <dgm:cxn modelId="{B9410F96-8823-45A2-A358-F686D4278922}" type="presParOf" srcId="{D72EE797-7ECC-4E60-A1C4-34F650F85AD8}" destId="{C9DB4EB2-1DED-4702-A1CC-43EF74BE38D2}" srcOrd="12" destOrd="0" presId="urn:microsoft.com/office/officeart/2005/8/layout/radial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54450" y="0"/>
            <a:ext cx="2949575"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10F588F9-04C4-45C5-8A64-2CD3675B2362}" type="datetimeFigureOut">
              <a:rPr lang="ja-JP" altLang="en-US"/>
              <a:pPr>
                <a:defRPr/>
              </a:pPr>
              <a:t>2012/6/26</a:t>
            </a:fld>
            <a:endParaRPr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0053124F-4527-4CD7-84E3-7FD1F141798C}"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9155" name="ノート プレースホルダ 2"/>
          <p:cNvSpPr>
            <a:spLocks noGrp="1"/>
          </p:cNvSpPr>
          <p:nvPr>
            <p:ph type="body" idx="1"/>
          </p:nvPr>
        </p:nvSpPr>
        <p:spPr bwMode="auto"/>
        <p:txBody>
          <a:bodyPr wrap="square" numCol="1" anchor="t" anchorCtr="0" compatLnSpc="1">
            <a:prstTxWarp prst="textNoShape">
              <a:avLst/>
            </a:prstTxWarp>
          </a:bodyPr>
          <a:lstStyle/>
          <a:p>
            <a:pPr eaLnBrk="1" hangingPunct="1">
              <a:defRPr/>
            </a:pPr>
            <a:endParaRPr lang="ja-JP" altLang="en-US" dirty="0" smtClean="0">
              <a:latin typeface="+mn-ea"/>
            </a:endParaRPr>
          </a:p>
        </p:txBody>
      </p:sp>
      <p:sp>
        <p:nvSpPr>
          <p:cNvPr id="4" name="スライド番号プレースホルダ 3"/>
          <p:cNvSpPr>
            <a:spLocks noGrp="1"/>
          </p:cNvSpPr>
          <p:nvPr>
            <p:ph type="sldNum" sz="quarter" idx="5"/>
          </p:nvPr>
        </p:nvSpPr>
        <p:spPr/>
        <p:txBody>
          <a:bodyPr/>
          <a:lstStyle/>
          <a:p>
            <a:pPr>
              <a:defRPr/>
            </a:pPr>
            <a:fld id="{B856C2BF-2F55-4F90-9457-2107A780A7ED}" type="slidenum">
              <a:rPr lang="ja-JP" altLang="en-US" smtClean="0"/>
              <a:pPr>
                <a:defRPr/>
              </a:pPr>
              <a:t>0</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53DCFD-042D-4455-B5E5-EE3D9CBC7C78}" type="slidenum">
              <a:rPr lang="ja-JP" altLang="en-US"/>
              <a:pPr fontAlgn="base">
                <a:spcBef>
                  <a:spcPct val="0"/>
                </a:spcBef>
                <a:spcAft>
                  <a:spcPct val="0"/>
                </a:spcAft>
                <a:defRPr/>
              </a:pPr>
              <a:t>9</a:t>
            </a:fld>
            <a:endParaRPr lang="ja-JP" altLang="en-US"/>
          </a:p>
        </p:txBody>
      </p:sp>
      <p:sp>
        <p:nvSpPr>
          <p:cNvPr id="95235" name="ノート プレースホルダ 4"/>
          <p:cNvSpPr>
            <a:spLocks noGrp="1"/>
          </p:cNvSpPr>
          <p:nvPr/>
        </p:nvSpPr>
        <p:spPr bwMode="auto">
          <a:xfrm>
            <a:off x="681038" y="4721225"/>
            <a:ext cx="5443537" cy="4471988"/>
          </a:xfrm>
          <a:prstGeom prst="rect">
            <a:avLst/>
          </a:prstGeom>
          <a:noFill/>
          <a:ln w="9525">
            <a:noFill/>
            <a:miter lim="800000"/>
            <a:headEnd/>
            <a:tailEnd/>
          </a:ln>
        </p:spPr>
        <p:txBody>
          <a:bodyPr/>
          <a:lstStyle/>
          <a:p>
            <a:pPr eaLnBrk="0" hangingPunct="0">
              <a:spcBef>
                <a:spcPct val="30000"/>
              </a:spcBef>
            </a:pPr>
            <a:endParaRPr lang="ja-JP" altLang="en-US"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スライド イメージ プレースホルダ 1"/>
          <p:cNvSpPr>
            <a:spLocks noGrp="1" noRot="1" noChangeAspect="1" noTextEdit="1"/>
          </p:cNvSpPr>
          <p:nvPr>
            <p:ph type="sldImg"/>
          </p:nvPr>
        </p:nvSpPr>
        <p:spPr bwMode="auto">
          <a:xfrm>
            <a:off x="1992313" y="563563"/>
            <a:ext cx="2738437" cy="2055812"/>
          </a:xfrm>
          <a:noFill/>
          <a:ln>
            <a:solidFill>
              <a:srgbClr val="000000"/>
            </a:solidFill>
            <a:miter lim="800000"/>
            <a:headEnd/>
            <a:tailEnd/>
          </a:ln>
        </p:spPr>
      </p:sp>
      <p:sp>
        <p:nvSpPr>
          <p:cNvPr id="3686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63BEC1-BA80-4B55-86BB-EEA24802B74C}" type="slidenum">
              <a:rPr lang="ja-JP" altLang="en-US"/>
              <a:pPr fontAlgn="base">
                <a:spcBef>
                  <a:spcPct val="0"/>
                </a:spcBef>
                <a:spcAft>
                  <a:spcPct val="0"/>
                </a:spcAft>
                <a:defRPr/>
              </a:pPr>
              <a:t>10</a:t>
            </a:fld>
            <a:endParaRPr lang="ja-JP" altLang="en-US"/>
          </a:p>
        </p:txBody>
      </p:sp>
      <p:sp>
        <p:nvSpPr>
          <p:cNvPr id="97283" name="ノート プレースホルダ 4"/>
          <p:cNvSpPr>
            <a:spLocks noGrp="1"/>
          </p:cNvSpPr>
          <p:nvPr/>
        </p:nvSpPr>
        <p:spPr bwMode="auto">
          <a:xfrm>
            <a:off x="681038" y="4721225"/>
            <a:ext cx="5443537" cy="4471988"/>
          </a:xfrm>
          <a:prstGeom prst="rect">
            <a:avLst/>
          </a:prstGeom>
          <a:noFill/>
          <a:ln w="9525">
            <a:noFill/>
            <a:miter lim="800000"/>
            <a:headEnd/>
            <a:tailEnd/>
          </a:ln>
        </p:spPr>
        <p:txBody>
          <a:bodyPr/>
          <a:lstStyle/>
          <a:p>
            <a:pPr eaLnBrk="0" hangingPunct="0">
              <a:spcBef>
                <a:spcPct val="30000"/>
              </a:spcBef>
            </a:pPr>
            <a:endParaRPr lang="ja-JP" altLang="en-US"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789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2D34FA-601C-4F94-8D81-77AAFFC5FD0A}" type="slidenum">
              <a:rPr lang="ja-JP" altLang="en-US"/>
              <a:pPr fontAlgn="base">
                <a:spcBef>
                  <a:spcPct val="0"/>
                </a:spcBef>
                <a:spcAft>
                  <a:spcPct val="0"/>
                </a:spcAft>
                <a:defRPr/>
              </a:pPr>
              <a:t>11</a:t>
            </a:fld>
            <a:endParaRPr lang="ja-JP" altLang="en-US" dirty="0"/>
          </a:p>
        </p:txBody>
      </p:sp>
      <p:sp>
        <p:nvSpPr>
          <p:cNvPr id="99331" name="ノート プレースホルダ 4"/>
          <p:cNvSpPr>
            <a:spLocks noGrp="1"/>
          </p:cNvSpPr>
          <p:nvPr/>
        </p:nvSpPr>
        <p:spPr bwMode="auto">
          <a:xfrm>
            <a:off x="681038" y="4721225"/>
            <a:ext cx="5443537" cy="4471988"/>
          </a:xfrm>
          <a:prstGeom prst="rect">
            <a:avLst/>
          </a:prstGeom>
          <a:noFill/>
          <a:ln w="9525">
            <a:noFill/>
            <a:miter lim="800000"/>
            <a:headEnd/>
            <a:tailEnd/>
          </a:ln>
        </p:spPr>
        <p:txBody>
          <a:bodyPr/>
          <a:lstStyle/>
          <a:p>
            <a:pPr eaLnBrk="0" hangingPunct="0">
              <a:spcBef>
                <a:spcPct val="30000"/>
              </a:spcBef>
            </a:pPr>
            <a:endParaRPr lang="ja-JP" altLang="en-US"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xfrm>
            <a:off x="1512888" y="633413"/>
            <a:ext cx="3952875" cy="2965450"/>
          </a:xfrm>
          <a:noFill/>
          <a:ln>
            <a:solidFill>
              <a:srgbClr val="000000"/>
            </a:solidFill>
            <a:miter lim="800000"/>
            <a:headEnd/>
            <a:tailEnd/>
          </a:ln>
        </p:spPr>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CD7186-F561-4824-AFC3-E097A6E037C5}" type="slidenum">
              <a:rPr lang="ja-JP" altLang="en-US"/>
              <a:pPr fontAlgn="base">
                <a:spcBef>
                  <a:spcPct val="0"/>
                </a:spcBef>
                <a:spcAft>
                  <a:spcPct val="0"/>
                </a:spcAft>
                <a:defRPr/>
              </a:pPr>
              <a:t>12</a:t>
            </a:fld>
            <a:endParaRPr lang="ja-JP" altLang="en-US"/>
          </a:p>
        </p:txBody>
      </p:sp>
      <p:sp>
        <p:nvSpPr>
          <p:cNvPr id="101379" name="ノート プレースホルダ 4"/>
          <p:cNvSpPr>
            <a:spLocks noGrp="1"/>
          </p:cNvSpPr>
          <p:nvPr/>
        </p:nvSpPr>
        <p:spPr bwMode="auto">
          <a:xfrm>
            <a:off x="681038" y="4721225"/>
            <a:ext cx="5443537" cy="4471988"/>
          </a:xfrm>
          <a:prstGeom prst="rect">
            <a:avLst/>
          </a:prstGeom>
          <a:noFill/>
          <a:ln w="9525">
            <a:noFill/>
            <a:miter lim="800000"/>
            <a:headEnd/>
            <a:tailEnd/>
          </a:ln>
        </p:spPr>
        <p:txBody>
          <a:bodyPr/>
          <a:lstStyle/>
          <a:p>
            <a:pPr eaLnBrk="0" hangingPunct="0">
              <a:spcBef>
                <a:spcPct val="30000"/>
              </a:spcBef>
            </a:pPr>
            <a:endParaRPr lang="ja-JP" altLang="en-US"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bwMode="auto">
          <a:noFill/>
          <a:ln>
            <a:solidFill>
              <a:srgbClr val="000000"/>
            </a:solidFill>
            <a:miter lim="800000"/>
            <a:headEnd/>
            <a:tailEnd/>
          </a:ln>
        </p:spPr>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3F5FDC-808D-491A-99C7-8039A95EEC05}" type="slidenum">
              <a:rPr lang="ja-JP" altLang="en-US"/>
              <a:pPr fontAlgn="base">
                <a:spcBef>
                  <a:spcPct val="0"/>
                </a:spcBef>
                <a:spcAft>
                  <a:spcPct val="0"/>
                </a:spcAft>
                <a:defRPr/>
              </a:pPr>
              <a:t>13</a:t>
            </a:fld>
            <a:endParaRPr lang="ja-JP" altLang="en-US"/>
          </a:p>
        </p:txBody>
      </p:sp>
      <p:sp>
        <p:nvSpPr>
          <p:cNvPr id="103427" name="ノート プレースホルダ 4"/>
          <p:cNvSpPr>
            <a:spLocks noGrp="1"/>
          </p:cNvSpPr>
          <p:nvPr/>
        </p:nvSpPr>
        <p:spPr bwMode="auto">
          <a:xfrm>
            <a:off x="681038" y="4721225"/>
            <a:ext cx="5443537" cy="4471988"/>
          </a:xfrm>
          <a:prstGeom prst="rect">
            <a:avLst/>
          </a:prstGeom>
          <a:noFill/>
          <a:ln w="9525">
            <a:noFill/>
            <a:miter lim="800000"/>
            <a:headEnd/>
            <a:tailEnd/>
          </a:ln>
        </p:spPr>
        <p:txBody>
          <a:bodyPr/>
          <a:lstStyle/>
          <a:p>
            <a:pPr eaLnBrk="0" hangingPunct="0">
              <a:spcBef>
                <a:spcPct val="30000"/>
              </a:spcBef>
            </a:pPr>
            <a:endParaRPr lang="ja-JP" altLang="en-US"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headEnd/>
            <a:tailEnd/>
          </a:ln>
        </p:spPr>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23756C-5211-4AEF-A0FA-6F824DE96D0E}" type="slidenum">
              <a:rPr lang="ja-JP" altLang="en-US"/>
              <a:pPr fontAlgn="base">
                <a:spcBef>
                  <a:spcPct val="0"/>
                </a:spcBef>
                <a:spcAft>
                  <a:spcPct val="0"/>
                </a:spcAft>
                <a:defRPr/>
              </a:pPr>
              <a:t>14</a:t>
            </a:fld>
            <a:endParaRPr lang="ja-JP" altLang="en-US"/>
          </a:p>
        </p:txBody>
      </p:sp>
      <p:sp>
        <p:nvSpPr>
          <p:cNvPr id="105475" name="ノート プレースホルダ 4"/>
          <p:cNvSpPr>
            <a:spLocks noGrp="1"/>
          </p:cNvSpPr>
          <p:nvPr/>
        </p:nvSpPr>
        <p:spPr bwMode="auto">
          <a:xfrm>
            <a:off x="681038" y="4721225"/>
            <a:ext cx="5443537" cy="4471988"/>
          </a:xfrm>
          <a:prstGeom prst="rect">
            <a:avLst/>
          </a:prstGeom>
          <a:noFill/>
          <a:ln w="9525">
            <a:noFill/>
            <a:miter lim="800000"/>
            <a:headEnd/>
            <a:tailEnd/>
          </a:ln>
        </p:spPr>
        <p:txBody>
          <a:bodyPr/>
          <a:lstStyle/>
          <a:p>
            <a:pPr eaLnBrk="0" hangingPunct="0">
              <a:spcBef>
                <a:spcPct val="30000"/>
              </a:spcBef>
            </a:pPr>
            <a:endParaRPr lang="ja-JP" altLang="en-US"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Grp="1" noChangeArrowheads="1"/>
          </p:cNvSpPr>
          <p:nvPr>
            <p:ph type="dt" sz="quarter" idx="1"/>
          </p:nvPr>
        </p:nvSpPr>
        <p:spPr/>
        <p:txBody>
          <a:bodyPr/>
          <a:lstStyle/>
          <a:p>
            <a:pPr defTabSz="920750">
              <a:defRPr/>
            </a:pPr>
            <a:fld id="{E2DAA2C5-D597-4C48-B57F-E5058DFB8752}" type="datetime1">
              <a:rPr lang="ja-JP" altLang="en-US" smtClean="0"/>
              <a:pPr defTabSz="920750">
                <a:defRPr/>
              </a:pPr>
              <a:t>2012/6/26</a:t>
            </a:fld>
            <a:endParaRPr lang="en-US" altLang="ja-JP" smtClean="0"/>
          </a:p>
        </p:txBody>
      </p:sp>
      <p:sp>
        <p:nvSpPr>
          <p:cNvPr id="107522" name="Rectangle 2"/>
          <p:cNvSpPr>
            <a:spLocks noGrp="1" noRot="1" noChangeAspect="1" noChangeArrowheads="1" noTextEdit="1"/>
          </p:cNvSpPr>
          <p:nvPr>
            <p:ph type="sldImg"/>
          </p:nvPr>
        </p:nvSpPr>
        <p:spPr bwMode="auto">
          <a:xfrm>
            <a:off x="919163" y="744538"/>
            <a:ext cx="4967287" cy="3727450"/>
          </a:xfrm>
          <a:solidFill>
            <a:srgbClr val="FFFFFF"/>
          </a:solidFill>
          <a:ln>
            <a:solidFill>
              <a:srgbClr val="000000"/>
            </a:solidFill>
            <a:miter lim="800000"/>
            <a:headEnd/>
            <a:tailEnd/>
          </a:ln>
        </p:spPr>
      </p:sp>
      <p:sp>
        <p:nvSpPr>
          <p:cNvPr id="107523" name="ノート プレースホルダ 8"/>
          <p:cNvSpPr>
            <a:spLocks noGrp="1"/>
          </p:cNvSpPr>
          <p:nvPr>
            <p:ph type="body" idx="1"/>
          </p:nvPr>
        </p:nvSpPr>
        <p:spPr bwMode="auto">
          <a:xfrm>
            <a:off x="681038" y="4721225"/>
            <a:ext cx="5530850" cy="4471988"/>
          </a:xfrm>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bwMode="auto">
          <a:noFill/>
          <a:ln>
            <a:solidFill>
              <a:srgbClr val="000000"/>
            </a:solidFill>
            <a:miter lim="800000"/>
            <a:headEnd/>
            <a:tailEnd/>
          </a:ln>
        </p:spPr>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905616-EF4F-4FCF-9F97-1FFD51FF6C5B}" type="slidenum">
              <a:rPr lang="ja-JP" altLang="en-US"/>
              <a:pPr fontAlgn="base">
                <a:spcBef>
                  <a:spcPct val="0"/>
                </a:spcBef>
                <a:spcAft>
                  <a:spcPct val="0"/>
                </a:spcAft>
                <a:defRPr/>
              </a:pPr>
              <a:t>16</a:t>
            </a:fld>
            <a:endParaRPr lang="ja-JP" altLang="en-US"/>
          </a:p>
        </p:txBody>
      </p:sp>
      <p:sp>
        <p:nvSpPr>
          <p:cNvPr id="109571" name="ノート プレースホルダ 4"/>
          <p:cNvSpPr>
            <a:spLocks noGrp="1"/>
          </p:cNvSpPr>
          <p:nvPr/>
        </p:nvSpPr>
        <p:spPr bwMode="auto">
          <a:xfrm>
            <a:off x="681038" y="4721225"/>
            <a:ext cx="5443537" cy="4471988"/>
          </a:xfrm>
          <a:prstGeom prst="rect">
            <a:avLst/>
          </a:prstGeom>
          <a:noFill/>
          <a:ln w="9525">
            <a:noFill/>
            <a:miter lim="800000"/>
            <a:headEnd/>
            <a:tailEnd/>
          </a:ln>
        </p:spPr>
        <p:txBody>
          <a:bodyPr/>
          <a:lstStyle/>
          <a:p>
            <a:pPr eaLnBrk="0" hangingPunct="0">
              <a:spcBef>
                <a:spcPct val="30000"/>
              </a:spcBef>
            </a:pPr>
            <a:endParaRPr lang="ja-JP" altLang="en-US" sz="12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bwMode="auto">
          <a:xfrm>
            <a:off x="1933575" y="217488"/>
            <a:ext cx="2979738" cy="2235200"/>
          </a:xfrm>
          <a:noFill/>
          <a:ln>
            <a:solidFill>
              <a:srgbClr val="000000"/>
            </a:solidFill>
            <a:miter lim="800000"/>
            <a:headEnd/>
            <a:tailEnd/>
          </a:ln>
        </p:spPr>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55EB85-2402-4A1B-9BF8-F1150BD310F7}" type="slidenum">
              <a:rPr lang="ja-JP" altLang="en-US"/>
              <a:pPr fontAlgn="base">
                <a:spcBef>
                  <a:spcPct val="0"/>
                </a:spcBef>
                <a:spcAft>
                  <a:spcPct val="0"/>
                </a:spcAft>
                <a:defRPr/>
              </a:pPr>
              <a:t>17</a:t>
            </a:fld>
            <a:endParaRPr lang="ja-JP" altLang="en-US"/>
          </a:p>
        </p:txBody>
      </p:sp>
      <p:sp>
        <p:nvSpPr>
          <p:cNvPr id="111619" name="ノート プレースホルダ 4"/>
          <p:cNvSpPr>
            <a:spLocks noGrp="1"/>
          </p:cNvSpPr>
          <p:nvPr/>
        </p:nvSpPr>
        <p:spPr bwMode="auto">
          <a:xfrm>
            <a:off x="681038" y="4721225"/>
            <a:ext cx="5443537" cy="4471988"/>
          </a:xfrm>
          <a:prstGeom prst="rect">
            <a:avLst/>
          </a:prstGeom>
          <a:noFill/>
          <a:ln w="9525">
            <a:noFill/>
            <a:miter lim="800000"/>
            <a:headEnd/>
            <a:tailEnd/>
          </a:ln>
        </p:spPr>
        <p:txBody>
          <a:bodyPr/>
          <a:lstStyle/>
          <a:p>
            <a:pPr eaLnBrk="0" hangingPunct="0">
              <a:spcBef>
                <a:spcPct val="30000"/>
              </a:spcBef>
            </a:pPr>
            <a:endParaRPr lang="ja-JP" altLang="en-US" sz="120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 name="スライド番号プレースホルダ 3"/>
          <p:cNvSpPr>
            <a:spLocks noGrp="1"/>
          </p:cNvSpPr>
          <p:nvPr>
            <p:ph type="sldNum" sz="quarter" idx="5"/>
          </p:nvPr>
        </p:nvSpPr>
        <p:spPr/>
        <p:txBody>
          <a:bodyPr/>
          <a:lstStyle/>
          <a:p>
            <a:pPr>
              <a:defRPr/>
            </a:pPr>
            <a:fld id="{DA9BB67C-E89B-485A-AD47-0EDC3909D136}" type="slidenum">
              <a:rPr lang="ja-JP" altLang="en-US" smtClean="0"/>
              <a:pPr>
                <a:defRPr/>
              </a:pPr>
              <a:t>18</a:t>
            </a:fld>
            <a:endParaRPr lang="ja-JP" altLang="en-US"/>
          </a:p>
        </p:txBody>
      </p:sp>
      <p:sp>
        <p:nvSpPr>
          <p:cNvPr id="113667" name="ノート プレースホルダ 4"/>
          <p:cNvSpPr>
            <a:spLocks noGrp="1"/>
          </p:cNvSpPr>
          <p:nvPr/>
        </p:nvSpPr>
        <p:spPr bwMode="auto">
          <a:xfrm>
            <a:off x="681038" y="4721225"/>
            <a:ext cx="5443537" cy="4471988"/>
          </a:xfrm>
          <a:prstGeom prst="rect">
            <a:avLst/>
          </a:prstGeom>
          <a:noFill/>
          <a:ln w="9525">
            <a:noFill/>
            <a:miter lim="800000"/>
            <a:headEnd/>
            <a:tailEnd/>
          </a:ln>
        </p:spPr>
        <p:txBody>
          <a:bodyPr/>
          <a:lstStyle/>
          <a:p>
            <a:pPr eaLnBrk="0" hangingPunct="0">
              <a:spcBef>
                <a:spcPct val="30000"/>
              </a:spcBef>
            </a:pPr>
            <a:endParaRPr lang="ja-JP" alt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xfrm>
            <a:off x="450850" y="4721225"/>
            <a:ext cx="5903913" cy="4471988"/>
          </a:xfrm>
          <a:noFill/>
        </p:spPr>
        <p:txBody>
          <a:bodyPr wrap="square" numCol="1" anchor="t" anchorCtr="0" compatLnSpc="1">
            <a:prstTxWarp prst="textNoShape">
              <a:avLst/>
            </a:prstTxWarp>
          </a:bodyPr>
          <a:lstStyle/>
          <a:p>
            <a:pPr>
              <a:spcBef>
                <a:spcPct val="0"/>
              </a:spcBef>
            </a:pPr>
            <a:endParaRPr lang="en-US" altLang="ja-JP" sz="1400" smtClean="0">
              <a:latin typeface="Arial" charset="0"/>
              <a:cs typeface="Arial" charset="0"/>
            </a:endParaRPr>
          </a:p>
          <a:p>
            <a:pPr>
              <a:spcBef>
                <a:spcPct val="0"/>
              </a:spcBef>
            </a:pPr>
            <a:endParaRPr lang="en-US" altLang="ja-JP" sz="1800" smtClean="0">
              <a:latin typeface="Arial" charset="0"/>
              <a:cs typeface="Arial" charset="0"/>
            </a:endParaRP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E22B89-74B8-491F-96E4-828E7BE90F96}" type="slidenum">
              <a:rPr lang="ja-JP" altLang="en-US"/>
              <a:pPr fontAlgn="base">
                <a:spcBef>
                  <a:spcPct val="0"/>
                </a:spcBef>
                <a:spcAft>
                  <a:spcPct val="0"/>
                </a:spcAft>
                <a:defRPr/>
              </a:pPr>
              <a:t>1</a:t>
            </a:fld>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20750" fontAlgn="base">
              <a:spcBef>
                <a:spcPct val="0"/>
              </a:spcBef>
              <a:spcAft>
                <a:spcPct val="0"/>
              </a:spcAft>
              <a:defRPr/>
            </a:pPr>
            <a:fld id="{598F9D13-C811-4FF4-86D2-1D7E09BD39A6}" type="slidenum">
              <a:rPr lang="en-US" altLang="ja-JP" smtClean="0"/>
              <a:pPr defTabSz="920750" fontAlgn="base">
                <a:spcBef>
                  <a:spcPct val="0"/>
                </a:spcBef>
                <a:spcAft>
                  <a:spcPct val="0"/>
                </a:spcAft>
                <a:defRPr/>
              </a:pPr>
              <a:t>19</a:t>
            </a:fld>
            <a:endParaRPr lang="en-US" altLang="ja-JP" smtClean="0"/>
          </a:p>
        </p:txBody>
      </p:sp>
      <p:sp>
        <p:nvSpPr>
          <p:cNvPr id="115714" name="Rectangle 2"/>
          <p:cNvSpPr>
            <a:spLocks noGrp="1" noRot="1" noChangeAspect="1" noChangeArrowheads="1" noTextEdit="1"/>
          </p:cNvSpPr>
          <p:nvPr>
            <p:ph type="sldImg"/>
          </p:nvPr>
        </p:nvSpPr>
        <p:spPr bwMode="auto">
          <a:xfrm>
            <a:off x="973138" y="247650"/>
            <a:ext cx="4859337" cy="3644900"/>
          </a:xfrm>
          <a:solidFill>
            <a:srgbClr val="FFFFFF"/>
          </a:solidFill>
          <a:ln>
            <a:solidFill>
              <a:srgbClr val="000000"/>
            </a:solidFill>
            <a:miter lim="800000"/>
            <a:headEnd/>
            <a:tailEn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 name="スライド番号プレースホルダ 3"/>
          <p:cNvSpPr>
            <a:spLocks noGrp="1"/>
          </p:cNvSpPr>
          <p:nvPr>
            <p:ph type="sldNum" sz="quarter" idx="5"/>
          </p:nvPr>
        </p:nvSpPr>
        <p:spPr/>
        <p:txBody>
          <a:bodyPr/>
          <a:lstStyle/>
          <a:p>
            <a:pPr>
              <a:defRPr/>
            </a:pPr>
            <a:fld id="{FC565E00-BE8E-445A-92BE-38EAA51E3FED}" type="slidenum">
              <a:rPr lang="ja-JP" altLang="en-US" smtClean="0"/>
              <a:pPr>
                <a:defRPr/>
              </a:pPr>
              <a:t>20</a:t>
            </a:fld>
            <a:endParaRPr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 name="スライド番号プレースホルダ 3"/>
          <p:cNvSpPr>
            <a:spLocks noGrp="1"/>
          </p:cNvSpPr>
          <p:nvPr>
            <p:ph type="sldNum" sz="quarter" idx="5"/>
          </p:nvPr>
        </p:nvSpPr>
        <p:spPr/>
        <p:txBody>
          <a:bodyPr/>
          <a:lstStyle/>
          <a:p>
            <a:pPr>
              <a:defRPr/>
            </a:pPr>
            <a:fld id="{BACE96C9-F415-42E6-AD72-F605C38DDEF6}" type="slidenum">
              <a:rPr lang="ja-JP" altLang="en-US" smtClean="0"/>
              <a:pPr>
                <a:defRPr/>
              </a:pPr>
              <a:t>21</a:t>
            </a:fld>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4" name="スライド番号プレースホルダ 3"/>
          <p:cNvSpPr>
            <a:spLocks noGrp="1"/>
          </p:cNvSpPr>
          <p:nvPr>
            <p:ph type="sldNum" sz="quarter" idx="5"/>
          </p:nvPr>
        </p:nvSpPr>
        <p:spPr/>
        <p:txBody>
          <a:bodyPr/>
          <a:lstStyle/>
          <a:p>
            <a:pPr>
              <a:defRPr/>
            </a:pPr>
            <a:fld id="{2E5E5226-7109-467F-B836-DBD80CC6B28D}" type="slidenum">
              <a:rPr lang="ja-JP" altLang="en-US" smtClean="0"/>
              <a:pPr>
                <a:defRPr/>
              </a:pPr>
              <a:t>22</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123"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5988" fontAlgn="base">
              <a:spcBef>
                <a:spcPct val="0"/>
              </a:spcBef>
              <a:spcAft>
                <a:spcPct val="0"/>
              </a:spcAft>
              <a:defRPr/>
            </a:pPr>
            <a:fld id="{3BCD35CF-E92F-47EF-84BA-63C2CF99AEA3}" type="slidenum">
              <a:rPr lang="ja-JP" altLang="en-US" smtClean="0">
                <a:solidFill>
                  <a:srgbClr val="000000"/>
                </a:solidFill>
              </a:rPr>
              <a:pPr defTabSz="915988" fontAlgn="base">
                <a:spcBef>
                  <a:spcPct val="0"/>
                </a:spcBef>
                <a:spcAft>
                  <a:spcPct val="0"/>
                </a:spcAft>
                <a:defRPr/>
              </a:pPr>
              <a:t>2</a:t>
            </a:fld>
            <a:endParaRPr lang="en-US" altLang="ja-JP" smtClean="0">
              <a:solidFill>
                <a:srgbClr val="000000"/>
              </a:solidFill>
            </a:endParaRPr>
          </a:p>
        </p:txBody>
      </p:sp>
      <p:sp>
        <p:nvSpPr>
          <p:cNvPr id="59396" name="ノート プレースホルダ 4"/>
          <p:cNvSpPr>
            <a:spLocks noGrp="1"/>
          </p:cNvSpPr>
          <p:nvPr>
            <p:ph type="body" sz="quarter" idx="10"/>
          </p:nvPr>
        </p:nvSpPr>
        <p:spPr bwMode="auto">
          <a:xfrm>
            <a:off x="0" y="0"/>
            <a:ext cx="0" cy="0"/>
          </a:xfrm>
        </p:spPr>
        <p:txBody>
          <a:bodyPr>
            <a:normAutofit/>
          </a:bodyPr>
          <a:lstStyle/>
          <a:p>
            <a:pPr eaLnBrk="1" fontAlgn="auto" hangingPunct="1">
              <a:spcBef>
                <a:spcPct val="0"/>
              </a:spcBef>
              <a:spcAft>
                <a:spcPts val="0"/>
              </a:spcAft>
              <a:defRPr/>
            </a:pPr>
            <a:endParaRPr lang="ja-JP" altLang="en-US" sz="1700" dirty="0" smtClean="0">
              <a:latin typeface="+mn-ea"/>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4" name="スライド番号プレースホルダ 3"/>
          <p:cNvSpPr>
            <a:spLocks noGrp="1"/>
          </p:cNvSpPr>
          <p:nvPr>
            <p:ph type="sldNum" sz="quarter" idx="5"/>
          </p:nvPr>
        </p:nvSpPr>
        <p:spPr/>
        <p:txBody>
          <a:bodyPr/>
          <a:lstStyle/>
          <a:p>
            <a:pPr>
              <a:defRPr/>
            </a:pPr>
            <a:fld id="{F620FAFE-D8AE-4E7E-B76F-27C811659C71}" type="slidenum">
              <a:rPr lang="ja-JP" altLang="en-US" smtClean="0"/>
              <a:pPr>
                <a:defRPr/>
              </a:pPr>
              <a:t>3</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970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1FEB756-C68F-441B-B7EB-E048E9DA3336}" type="slidenum">
              <a:rPr lang="ja-JP" altLang="en-US" smtClean="0"/>
              <a:pPr>
                <a:defRPr/>
              </a:pPr>
              <a:t>4</a:t>
            </a:fld>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Slide Number Placeholder 3"/>
          <p:cNvSpPr>
            <a:spLocks noGrp="1"/>
          </p:cNvSpPr>
          <p:nvPr>
            <p:ph type="sldNum" sz="quarter" idx="5"/>
          </p:nvPr>
        </p:nvSpPr>
        <p:spPr/>
        <p:txBody>
          <a:bodyPr/>
          <a:lstStyle/>
          <a:p>
            <a:pPr>
              <a:defRPr/>
            </a:pPr>
            <a:fld id="{79DA5D75-5911-4690-BEC2-9F5829F5064B}" type="slidenum">
              <a:rPr lang="ja-JP" altLang="en-US" smtClean="0"/>
              <a:pPr>
                <a:defRPr/>
              </a:pPr>
              <a:t>5</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 name="スライド番号プレースホルダ 3"/>
          <p:cNvSpPr>
            <a:spLocks noGrp="1"/>
          </p:cNvSpPr>
          <p:nvPr>
            <p:ph type="sldNum" sz="quarter" idx="5"/>
          </p:nvPr>
        </p:nvSpPr>
        <p:spPr/>
        <p:txBody>
          <a:bodyPr/>
          <a:lstStyle/>
          <a:p>
            <a:pPr>
              <a:defRPr/>
            </a:pPr>
            <a:fld id="{407AB443-6048-400A-A840-6E89B59BFCE6}" type="slidenum">
              <a:rPr lang="ja-JP" altLang="en-US" smtClean="0"/>
              <a:pPr>
                <a:defRPr/>
              </a:pPr>
              <a:t>6</a:t>
            </a:fld>
            <a:endParaRPr lang="ja-JP" altLang="en-US"/>
          </a:p>
        </p:txBody>
      </p:sp>
      <p:sp>
        <p:nvSpPr>
          <p:cNvPr id="89091" name="ノート プレースホルダ 4"/>
          <p:cNvSpPr>
            <a:spLocks noGrp="1"/>
          </p:cNvSpPr>
          <p:nvPr/>
        </p:nvSpPr>
        <p:spPr bwMode="auto">
          <a:xfrm>
            <a:off x="681038" y="4721225"/>
            <a:ext cx="5443537" cy="4471988"/>
          </a:xfrm>
          <a:prstGeom prst="rect">
            <a:avLst/>
          </a:prstGeom>
          <a:noFill/>
          <a:ln w="9525">
            <a:noFill/>
            <a:miter lim="800000"/>
            <a:headEnd/>
            <a:tailEnd/>
          </a:ln>
        </p:spPr>
        <p:txBody>
          <a:bodyPr/>
          <a:lstStyle/>
          <a:p>
            <a:pPr eaLnBrk="0" hangingPunct="0">
              <a:spcBef>
                <a:spcPct val="30000"/>
              </a:spcBef>
            </a:pPr>
            <a:endParaRPr lang="ja-JP" alt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277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3981">
              <a:defRPr/>
            </a:pPr>
            <a:fld id="{E4492927-06D1-4D5C-BC32-C2637DE5E474}" type="slidenum">
              <a:rPr lang="ja-JP" altLang="en-US" smtClean="0"/>
              <a:pPr defTabSz="913981">
                <a:defRPr/>
              </a:pPr>
              <a:t>7</a:t>
            </a:fld>
            <a:endParaRPr lang="en-US" altLang="ja-JP" dirty="0" smtClean="0"/>
          </a:p>
        </p:txBody>
      </p:sp>
      <p:sp>
        <p:nvSpPr>
          <p:cNvPr id="91139" name="ノート プレースホルダ 4"/>
          <p:cNvSpPr>
            <a:spLocks noGrp="1"/>
          </p:cNvSpPr>
          <p:nvPr/>
        </p:nvSpPr>
        <p:spPr bwMode="auto">
          <a:xfrm>
            <a:off x="681038" y="4721225"/>
            <a:ext cx="5443537" cy="4471988"/>
          </a:xfrm>
          <a:prstGeom prst="rect">
            <a:avLst/>
          </a:prstGeom>
          <a:noFill/>
          <a:ln w="9525">
            <a:noFill/>
            <a:miter lim="800000"/>
            <a:headEnd/>
            <a:tailEnd/>
          </a:ln>
        </p:spPr>
        <p:txBody>
          <a:bodyPr/>
          <a:lstStyle/>
          <a:p>
            <a:pPr eaLnBrk="0" hangingPunct="0">
              <a:spcBef>
                <a:spcPct val="30000"/>
              </a:spcBef>
            </a:pPr>
            <a:endParaRPr lang="ja-JP" altLang="en-U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p:spPr>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584506-10E1-455F-BE97-35FC1AE42345}" type="slidenum">
              <a:rPr lang="ja-JP" altLang="en-US"/>
              <a:pPr fontAlgn="base">
                <a:spcBef>
                  <a:spcPct val="0"/>
                </a:spcBef>
                <a:spcAft>
                  <a:spcPct val="0"/>
                </a:spcAft>
                <a:defRPr/>
              </a:pPr>
              <a:t>8</a:t>
            </a:fld>
            <a:endParaRPr lang="ja-JP" altLang="en-US"/>
          </a:p>
        </p:txBody>
      </p:sp>
      <p:sp>
        <p:nvSpPr>
          <p:cNvPr id="93187" name="ノート プレースホルダ 4"/>
          <p:cNvSpPr>
            <a:spLocks noGrp="1"/>
          </p:cNvSpPr>
          <p:nvPr/>
        </p:nvSpPr>
        <p:spPr bwMode="auto">
          <a:xfrm>
            <a:off x="681038" y="4721225"/>
            <a:ext cx="5443537" cy="4471988"/>
          </a:xfrm>
          <a:prstGeom prst="rect">
            <a:avLst/>
          </a:prstGeom>
          <a:noFill/>
          <a:ln w="9525">
            <a:noFill/>
            <a:miter lim="800000"/>
            <a:headEnd/>
            <a:tailEnd/>
          </a:ln>
        </p:spPr>
        <p:txBody>
          <a:bodyPr/>
          <a:lstStyle/>
          <a:p>
            <a:pPr eaLnBrk="0" hangingPunct="0">
              <a:spcBef>
                <a:spcPct val="30000"/>
              </a:spcBef>
            </a:pPr>
            <a:endParaRPr lang="ja-JP" alt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lobal_easia">
    <p:spTree>
      <p:nvGrpSpPr>
        <p:cNvPr id="1" name=""/>
        <p:cNvGrpSpPr/>
        <p:nvPr/>
      </p:nvGrpSpPr>
      <p:grpSpPr>
        <a:xfrm>
          <a:off x="0" y="0"/>
          <a:ext cx="0" cy="0"/>
          <a:chOff x="0" y="0"/>
          <a:chExt cx="0" cy="0"/>
        </a:xfrm>
      </p:grpSpPr>
      <p:pic>
        <p:nvPicPr>
          <p:cNvPr id="8" name="図 9" descr="tkd_ppt_13.png"/>
          <p:cNvPicPr>
            <a:picLocks noChangeAspect="1"/>
          </p:cNvPicPr>
          <p:nvPr userDrawn="1"/>
        </p:nvPicPr>
        <p:blipFill>
          <a:blip r:embed="rId2"/>
          <a:srcRect/>
          <a:stretch>
            <a:fillRect/>
          </a:stretch>
        </p:blipFill>
        <p:spPr bwMode="auto">
          <a:xfrm>
            <a:off x="0" y="1354138"/>
            <a:ext cx="9144000" cy="4149725"/>
          </a:xfrm>
          <a:prstGeom prst="rect">
            <a:avLst/>
          </a:prstGeom>
          <a:noFill/>
          <a:ln w="9525">
            <a:noFill/>
            <a:miter lim="800000"/>
            <a:headEnd/>
            <a:tailEnd/>
          </a:ln>
        </p:spPr>
      </p:pic>
      <p:sp>
        <p:nvSpPr>
          <p:cNvPr id="9" name="正方形/長方形 8"/>
          <p:cNvSpPr/>
          <p:nvPr userDrawn="1"/>
        </p:nvSpPr>
        <p:spPr>
          <a:xfrm>
            <a:off x="14288" y="6411913"/>
            <a:ext cx="6956425" cy="42862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pic>
        <p:nvPicPr>
          <p:cNvPr id="10" name="図 14" descr="PPT_Top_Uroko.png"/>
          <p:cNvPicPr>
            <a:picLocks noChangeAspect="1"/>
          </p:cNvPicPr>
          <p:nvPr userDrawn="1"/>
        </p:nvPicPr>
        <p:blipFill>
          <a:blip r:embed="rId3"/>
          <a:srcRect/>
          <a:stretch>
            <a:fillRect/>
          </a:stretch>
        </p:blipFill>
        <p:spPr bwMode="auto">
          <a:xfrm>
            <a:off x="8180388" y="0"/>
            <a:ext cx="963612" cy="963613"/>
          </a:xfrm>
          <a:prstGeom prst="rect">
            <a:avLst/>
          </a:prstGeom>
          <a:noFill/>
          <a:ln w="9525">
            <a:noFill/>
            <a:miter lim="800000"/>
            <a:headEnd/>
            <a:tailEnd/>
          </a:ln>
        </p:spPr>
      </p:pic>
      <p:pic>
        <p:nvPicPr>
          <p:cNvPr id="14" name="図 15" descr="PPT_Top_CorpLogotype_Jp.png"/>
          <p:cNvPicPr>
            <a:picLocks noChangeAspect="1"/>
          </p:cNvPicPr>
          <p:nvPr userDrawn="1"/>
        </p:nvPicPr>
        <p:blipFill>
          <a:blip r:embed="rId4"/>
          <a:srcRect/>
          <a:stretch>
            <a:fillRect/>
          </a:stretch>
        </p:blipFill>
        <p:spPr bwMode="auto">
          <a:xfrm>
            <a:off x="6975475" y="6278563"/>
            <a:ext cx="2168525" cy="579437"/>
          </a:xfrm>
          <a:prstGeom prst="rect">
            <a:avLst/>
          </a:prstGeom>
          <a:noFill/>
          <a:ln w="9525">
            <a:noFill/>
            <a:miter lim="800000"/>
            <a:headEnd/>
            <a:tailEnd/>
          </a:ln>
        </p:spPr>
      </p:pic>
      <p:sp>
        <p:nvSpPr>
          <p:cNvPr id="2" name="タイトル 1"/>
          <p:cNvSpPr>
            <a:spLocks noGrp="1"/>
          </p:cNvSpPr>
          <p:nvPr>
            <p:ph type="ctrTitle"/>
          </p:nvPr>
        </p:nvSpPr>
        <p:spPr>
          <a:xfrm>
            <a:off x="395288" y="3666454"/>
            <a:ext cx="6911975" cy="835532"/>
          </a:xfrm>
        </p:spPr>
        <p:txBody>
          <a:bodyPr anchor="t">
            <a:normAutofit/>
          </a:bodyPr>
          <a:lstStyle>
            <a:lvl1pPr algn="l">
              <a:defRPr sz="2400">
                <a:solidFill>
                  <a:srgbClr val="2D688D"/>
                </a:solidFill>
                <a:latin typeface="HGPｺﾞｼｯｸE" pitchFamily="50" charset="-128"/>
                <a:ea typeface="HGPｺﾞｼｯｸE" pitchFamily="50" charset="-128"/>
              </a:defRPr>
            </a:lvl1pPr>
          </a:lstStyle>
          <a:p>
            <a:r>
              <a:rPr lang="ja-JP" altLang="en-US" smtClean="0"/>
              <a:t>マスタ タイトルの書式設定</a:t>
            </a:r>
            <a:endParaRPr lang="ja-JP" altLang="en-US" dirty="0"/>
          </a:p>
        </p:txBody>
      </p:sp>
      <p:sp>
        <p:nvSpPr>
          <p:cNvPr id="3" name="サブタイトル 2"/>
          <p:cNvSpPr>
            <a:spLocks noGrp="1"/>
          </p:cNvSpPr>
          <p:nvPr>
            <p:ph type="subTitle" idx="1"/>
          </p:nvPr>
        </p:nvSpPr>
        <p:spPr>
          <a:xfrm>
            <a:off x="395288" y="657432"/>
            <a:ext cx="6911975" cy="409600"/>
          </a:xfrm>
        </p:spPr>
        <p:txBody>
          <a:bodyPr>
            <a:normAutofit/>
          </a:bodyPr>
          <a:lstStyle>
            <a:lvl1pPr marL="0" indent="0" algn="l">
              <a:buNone/>
              <a:defRPr sz="1800">
                <a:solidFill>
                  <a:srgbClr val="4C4948"/>
                </a:solidFill>
                <a:latin typeface="+mn-ea"/>
                <a:ea typeface="+mn-e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dirty="0"/>
          </a:p>
        </p:txBody>
      </p:sp>
      <p:sp>
        <p:nvSpPr>
          <p:cNvPr id="11" name="テキスト プレースホルダ 10"/>
          <p:cNvSpPr>
            <a:spLocks noGrp="1"/>
          </p:cNvSpPr>
          <p:nvPr>
            <p:ph type="body" sz="quarter" idx="10"/>
          </p:nvPr>
        </p:nvSpPr>
        <p:spPr>
          <a:xfrm>
            <a:off x="395288" y="5715016"/>
            <a:ext cx="4176712" cy="249119"/>
          </a:xfrm>
        </p:spPr>
        <p:txBody>
          <a:bodyPr anchor="b">
            <a:noAutofit/>
          </a:bodyPr>
          <a:lstStyle>
            <a:lvl1pPr>
              <a:lnSpc>
                <a:spcPts val="1300"/>
              </a:lnSpc>
              <a:buFontTx/>
              <a:buNone/>
              <a:defRPr sz="1200">
                <a:solidFill>
                  <a:srgbClr val="4C4948"/>
                </a:solidFill>
                <a:latin typeface="+mn-ea"/>
                <a:ea typeface="+mn-ea"/>
              </a:defRPr>
            </a:lvl1pPr>
            <a:lvl2pPr>
              <a:buFontTx/>
              <a:buNone/>
              <a:defRPr sz="1200">
                <a:latin typeface="+mn-ea"/>
                <a:ea typeface="+mn-ea"/>
              </a:defRPr>
            </a:lvl2pPr>
            <a:lvl3pPr>
              <a:buFontTx/>
              <a:buNone/>
              <a:defRPr sz="1200">
                <a:latin typeface="+mn-ea"/>
                <a:ea typeface="+mn-ea"/>
              </a:defRPr>
            </a:lvl3pPr>
            <a:lvl4pPr>
              <a:buFontTx/>
              <a:buNone/>
              <a:defRPr sz="1200">
                <a:latin typeface="+mn-ea"/>
                <a:ea typeface="+mn-ea"/>
              </a:defRPr>
            </a:lvl4pPr>
            <a:lvl5pPr>
              <a:buFontTx/>
              <a:buNone/>
              <a:defRPr sz="1200">
                <a:latin typeface="+mn-ea"/>
                <a:ea typeface="+mn-ea"/>
              </a:defRPr>
            </a:lvl5pPr>
          </a:lstStyle>
          <a:p>
            <a:pPr lvl="0"/>
            <a:r>
              <a:rPr lang="ja-JP" altLang="en-US" smtClean="0"/>
              <a:t>マスタ テキストの書式設定</a:t>
            </a:r>
          </a:p>
        </p:txBody>
      </p:sp>
      <p:sp>
        <p:nvSpPr>
          <p:cNvPr id="12" name="テキスト プレースホルダ 10"/>
          <p:cNvSpPr>
            <a:spLocks noGrp="1"/>
          </p:cNvSpPr>
          <p:nvPr>
            <p:ph type="body" sz="quarter" idx="11"/>
          </p:nvPr>
        </p:nvSpPr>
        <p:spPr>
          <a:xfrm>
            <a:off x="395288" y="5971048"/>
            <a:ext cx="4176712" cy="234255"/>
          </a:xfrm>
        </p:spPr>
        <p:txBody>
          <a:bodyPr>
            <a:noAutofit/>
          </a:bodyPr>
          <a:lstStyle>
            <a:lvl1pPr>
              <a:lnSpc>
                <a:spcPts val="1400"/>
              </a:lnSpc>
              <a:buFontTx/>
              <a:buNone/>
              <a:defRPr sz="1800">
                <a:solidFill>
                  <a:srgbClr val="4C4948"/>
                </a:solidFill>
                <a:latin typeface="HGPｺﾞｼｯｸM" pitchFamily="50" charset="-128"/>
                <a:ea typeface="HGPｺﾞｼｯｸM" pitchFamily="50" charset="-128"/>
              </a:defRPr>
            </a:lvl1pPr>
            <a:lvl2pPr>
              <a:buFontTx/>
              <a:buNone/>
              <a:defRPr sz="1200">
                <a:latin typeface="+mn-ea"/>
                <a:ea typeface="+mn-ea"/>
              </a:defRPr>
            </a:lvl2pPr>
            <a:lvl3pPr>
              <a:buFontTx/>
              <a:buNone/>
              <a:defRPr sz="1200">
                <a:latin typeface="+mn-ea"/>
                <a:ea typeface="+mn-ea"/>
              </a:defRPr>
            </a:lvl3pPr>
            <a:lvl4pPr>
              <a:buFontTx/>
              <a:buNone/>
              <a:defRPr sz="1200">
                <a:latin typeface="+mn-ea"/>
                <a:ea typeface="+mn-ea"/>
              </a:defRPr>
            </a:lvl4pPr>
            <a:lvl5pPr>
              <a:buFontTx/>
              <a:buNone/>
              <a:defRPr sz="1200">
                <a:latin typeface="+mn-ea"/>
                <a:ea typeface="+mn-ea"/>
              </a:defRPr>
            </a:lvl5pPr>
          </a:lstStyle>
          <a:p>
            <a:pPr lvl="0"/>
            <a:r>
              <a:rPr lang="ja-JP" altLang="en-US" smtClean="0"/>
              <a:t>マスタ テキストの書式設定</a:t>
            </a:r>
          </a:p>
        </p:txBody>
      </p:sp>
      <p:sp>
        <p:nvSpPr>
          <p:cNvPr id="13" name="テキスト プレースホルダ 10"/>
          <p:cNvSpPr>
            <a:spLocks noGrp="1"/>
          </p:cNvSpPr>
          <p:nvPr>
            <p:ph type="body" sz="quarter" idx="12"/>
          </p:nvPr>
        </p:nvSpPr>
        <p:spPr>
          <a:xfrm>
            <a:off x="395288" y="5098125"/>
            <a:ext cx="4176712" cy="288007"/>
          </a:xfrm>
        </p:spPr>
        <p:txBody>
          <a:bodyPr>
            <a:noAutofit/>
          </a:bodyPr>
          <a:lstStyle>
            <a:lvl1pPr>
              <a:buFontTx/>
              <a:buNone/>
              <a:defRPr sz="1000">
                <a:solidFill>
                  <a:srgbClr val="2D688D"/>
                </a:solidFill>
                <a:latin typeface="+mn-ea"/>
                <a:ea typeface="+mn-ea"/>
              </a:defRPr>
            </a:lvl1pPr>
            <a:lvl2pPr>
              <a:buFontTx/>
              <a:buNone/>
              <a:defRPr sz="1200">
                <a:latin typeface="+mn-ea"/>
                <a:ea typeface="+mn-ea"/>
              </a:defRPr>
            </a:lvl2pPr>
            <a:lvl3pPr>
              <a:buFontTx/>
              <a:buNone/>
              <a:defRPr sz="1200">
                <a:latin typeface="+mn-ea"/>
                <a:ea typeface="+mn-ea"/>
              </a:defRPr>
            </a:lvl3pPr>
            <a:lvl4pPr>
              <a:buFontTx/>
              <a:buNone/>
              <a:defRPr sz="1200">
                <a:latin typeface="+mn-ea"/>
                <a:ea typeface="+mn-ea"/>
              </a:defRPr>
            </a:lvl4pPr>
            <a:lvl5pPr>
              <a:buFontTx/>
              <a:buNone/>
              <a:defRPr sz="1200">
                <a:latin typeface="+mn-ea"/>
                <a:ea typeface="+mn-ea"/>
              </a:defRPr>
            </a:lvl5pPr>
          </a:lstStyle>
          <a:p>
            <a:pPr lvl="0"/>
            <a:r>
              <a:rPr lang="ja-JP" altLang="en-US" smtClean="0"/>
              <a:t>マスタ テキストの書式設定</a:t>
            </a:r>
          </a:p>
        </p:txBody>
      </p:sp>
      <p:sp>
        <p:nvSpPr>
          <p:cNvPr id="15" name="テキスト プレースホルダ 10"/>
          <p:cNvSpPr>
            <a:spLocks noGrp="1"/>
          </p:cNvSpPr>
          <p:nvPr>
            <p:ph type="body" sz="quarter" idx="13"/>
          </p:nvPr>
        </p:nvSpPr>
        <p:spPr>
          <a:xfrm>
            <a:off x="395288" y="4527130"/>
            <a:ext cx="6912950" cy="532233"/>
          </a:xfrm>
        </p:spPr>
        <p:txBody>
          <a:bodyPr>
            <a:noAutofit/>
          </a:bodyPr>
          <a:lstStyle>
            <a:lvl1pPr marL="0" indent="0">
              <a:spcBef>
                <a:spcPts val="0"/>
              </a:spcBef>
              <a:buFontTx/>
              <a:buNone/>
              <a:defRPr sz="1600">
                <a:solidFill>
                  <a:srgbClr val="2D688D"/>
                </a:solidFill>
                <a:latin typeface="+mn-ea"/>
                <a:ea typeface="+mn-ea"/>
              </a:defRPr>
            </a:lvl1pPr>
            <a:lvl2pPr>
              <a:buFontTx/>
              <a:buNone/>
              <a:defRPr sz="1200">
                <a:latin typeface="+mn-ea"/>
                <a:ea typeface="+mn-ea"/>
              </a:defRPr>
            </a:lvl2pPr>
            <a:lvl3pPr>
              <a:buFontTx/>
              <a:buNone/>
              <a:defRPr sz="1200">
                <a:latin typeface="+mn-ea"/>
                <a:ea typeface="+mn-ea"/>
              </a:defRPr>
            </a:lvl3pPr>
            <a:lvl4pPr>
              <a:buFontTx/>
              <a:buNone/>
              <a:defRPr sz="1200">
                <a:latin typeface="+mn-ea"/>
                <a:ea typeface="+mn-ea"/>
              </a:defRPr>
            </a:lvl4pPr>
            <a:lvl5pPr>
              <a:buFontTx/>
              <a:buNone/>
              <a:defRPr sz="1200">
                <a:latin typeface="+mn-ea"/>
                <a:ea typeface="+mn-ea"/>
              </a:defRPr>
            </a:lvl5pPr>
          </a:lstStyle>
          <a:p>
            <a:pPr lvl="0"/>
            <a:r>
              <a:rPr lang="ja-JP" altLang="en-US" smtClean="0"/>
              <a:t>マスタ テキストの書式設定</a:t>
            </a:r>
          </a:p>
        </p:txBody>
      </p:sp>
      <p:sp>
        <p:nvSpPr>
          <p:cNvPr id="16" name="日付プレースホルダ 3"/>
          <p:cNvSpPr>
            <a:spLocks noGrp="1"/>
          </p:cNvSpPr>
          <p:nvPr>
            <p:ph type="dt" sz="half" idx="14"/>
          </p:nvPr>
        </p:nvSpPr>
        <p:spPr>
          <a:xfrm>
            <a:off x="5143500" y="6508750"/>
            <a:ext cx="2133600" cy="195263"/>
          </a:xfrm>
        </p:spPr>
        <p:txBody>
          <a:bodyPr/>
          <a:lstStyle>
            <a:lvl1pPr algn="l">
              <a:defRPr sz="900">
                <a:solidFill>
                  <a:srgbClr val="898989"/>
                </a:solidFill>
              </a:defRPr>
            </a:lvl1pPr>
          </a:lstStyle>
          <a:p>
            <a:pPr>
              <a:defRPr/>
            </a:pPr>
            <a:fld id="{A152796D-098A-4C08-9FDE-1E5DC9507F6A}" type="datetime1">
              <a:rPr lang="ja-JP" altLang="en-US"/>
              <a:pPr>
                <a:defRPr/>
              </a:pPr>
              <a:t>2012/6/26</a:t>
            </a:fld>
            <a:endParaRPr lang="ja-JP" altLang="en-US" dirty="0"/>
          </a:p>
        </p:txBody>
      </p:sp>
      <p:sp>
        <p:nvSpPr>
          <p:cNvPr id="17" name="フッター プレースホルダ 4"/>
          <p:cNvSpPr>
            <a:spLocks noGrp="1"/>
          </p:cNvSpPr>
          <p:nvPr>
            <p:ph type="ftr" sz="quarter" idx="15"/>
          </p:nvPr>
        </p:nvSpPr>
        <p:spPr>
          <a:xfrm>
            <a:off x="484188" y="6508750"/>
            <a:ext cx="4608512" cy="195263"/>
          </a:xfrm>
        </p:spPr>
        <p:txBody>
          <a:bodyPr/>
          <a:lstStyle>
            <a:lvl1pPr algn="l">
              <a:defRPr sz="900">
                <a:solidFill>
                  <a:srgbClr val="898989"/>
                </a:solidFill>
              </a:defRPr>
            </a:lvl1pPr>
          </a:lstStyle>
          <a:p>
            <a:pPr>
              <a:defRPr/>
            </a:pPr>
            <a:r>
              <a:rPr lang="ja-JP" altLang="en-US"/>
              <a:t>｜○○○○　</a:t>
            </a:r>
            <a:r>
              <a:rPr lang="en-US" altLang="ja-JP"/>
              <a:t>|</a:t>
            </a:r>
            <a:r>
              <a:rPr lang="ja-JP" altLang="en-US"/>
              <a:t>　　</a:t>
            </a:r>
            <a:r>
              <a:rPr lang="en-US" altLang="ja-JP"/>
              <a:t>2011</a:t>
            </a:r>
            <a:r>
              <a:rPr lang="ja-JP" altLang="en-US"/>
              <a:t>年○月○日</a:t>
            </a:r>
            <a:endParaRPr lang="ja-JP" altLang="en-US" dirty="0"/>
          </a:p>
        </p:txBody>
      </p:sp>
      <p:sp>
        <p:nvSpPr>
          <p:cNvPr id="18" name="スライド番号プレースホルダ 5"/>
          <p:cNvSpPr>
            <a:spLocks noGrp="1"/>
          </p:cNvSpPr>
          <p:nvPr>
            <p:ph type="sldNum" sz="quarter" idx="16"/>
          </p:nvPr>
        </p:nvSpPr>
        <p:spPr>
          <a:xfrm>
            <a:off x="25400" y="6508750"/>
            <a:ext cx="442913" cy="195263"/>
          </a:xfrm>
        </p:spPr>
        <p:txBody>
          <a:bodyPr/>
          <a:lstStyle>
            <a:lvl1pPr algn="r">
              <a:defRPr sz="900">
                <a:solidFill>
                  <a:srgbClr val="898989"/>
                </a:solidFill>
                <a:latin typeface="+mn-lt"/>
              </a:defRPr>
            </a:lvl1pPr>
          </a:lstStyle>
          <a:p>
            <a:pPr>
              <a:defRPr/>
            </a:pPr>
            <a:fld id="{0842636A-EA8E-4FC1-AC5C-3B8763F0DC20}" type="slidenum">
              <a:rPr lang="ja-JP" altLang="en-US"/>
              <a:pPr>
                <a:defRPr/>
              </a:pPr>
              <a:t>&lt;#&gt;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04813" y="1231900"/>
            <a:ext cx="8281987" cy="48942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E3CD1B3-DC6D-44BA-B496-C838A26FBE6A}" type="datetime1">
              <a:rPr lang="ja-JP" altLang="en-US"/>
              <a:pPr>
                <a:defRPr/>
              </a:pPr>
              <a:t>2012/6/26</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a:t>｜○○○○　</a:t>
            </a:r>
            <a:r>
              <a:rPr lang="en-US" altLang="ja-JP"/>
              <a:t>|</a:t>
            </a:r>
            <a:r>
              <a:rPr lang="ja-JP" altLang="en-US"/>
              <a:t>　　</a:t>
            </a:r>
            <a:r>
              <a:rPr lang="en-US" altLang="ja-JP"/>
              <a:t>2011</a:t>
            </a:r>
            <a:r>
              <a:rPr lang="ja-JP" altLang="en-US"/>
              <a:t>年○月○日</a:t>
            </a: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6B42F0E6-0509-418D-B926-E6DF64CD3F3D}" type="slidenum">
              <a:rPr lang="ja-JP" altLang="en-US"/>
              <a:pPr>
                <a:defRPr/>
              </a:pPr>
              <a:t>&lt;#&gt;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125538"/>
            <a:ext cx="2057400" cy="5000626"/>
          </a:xfrm>
        </p:spPr>
        <p:txBody>
          <a:bodyPr vert="eaVert"/>
          <a:lstStyle/>
          <a:p>
            <a:r>
              <a:rPr lang="ja-JP" altLang="en-US" smtClean="0"/>
              <a:t>マスタ タイトルの書式設定</a:t>
            </a:r>
            <a:endParaRPr lang="ja-JP" altLang="en-US" dirty="0"/>
          </a:p>
        </p:txBody>
      </p:sp>
      <p:sp>
        <p:nvSpPr>
          <p:cNvPr id="3" name="縦書きテキスト プレースホルダ 2"/>
          <p:cNvSpPr>
            <a:spLocks noGrp="1"/>
          </p:cNvSpPr>
          <p:nvPr>
            <p:ph type="body" orient="vert" idx="1"/>
          </p:nvPr>
        </p:nvSpPr>
        <p:spPr>
          <a:xfrm>
            <a:off x="404813" y="1125538"/>
            <a:ext cx="6072187" cy="5000626"/>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日付プレースホルダ 3"/>
          <p:cNvSpPr>
            <a:spLocks noGrp="1"/>
          </p:cNvSpPr>
          <p:nvPr>
            <p:ph type="dt" sz="half" idx="10"/>
          </p:nvPr>
        </p:nvSpPr>
        <p:spPr/>
        <p:txBody>
          <a:bodyPr/>
          <a:lstStyle>
            <a:lvl1pPr>
              <a:defRPr/>
            </a:lvl1pPr>
          </a:lstStyle>
          <a:p>
            <a:pPr>
              <a:defRPr/>
            </a:pPr>
            <a:fld id="{58B36D9D-BD3B-49C4-9B8C-AA726AC539E4}" type="datetime1">
              <a:rPr lang="ja-JP" altLang="en-US"/>
              <a:pPr>
                <a:defRPr/>
              </a:pPr>
              <a:t>2012/6/26</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a:t>｜○○○○　</a:t>
            </a:r>
            <a:r>
              <a:rPr lang="en-US" altLang="ja-JP"/>
              <a:t>|</a:t>
            </a:r>
            <a:r>
              <a:rPr lang="ja-JP" altLang="en-US"/>
              <a:t>　　</a:t>
            </a:r>
            <a:r>
              <a:rPr lang="en-US" altLang="ja-JP"/>
              <a:t>2011</a:t>
            </a:r>
            <a:r>
              <a:rPr lang="ja-JP" altLang="en-US"/>
              <a:t>年○月○日</a:t>
            </a: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74BF12AC-86F8-4A05-9C58-46DEF4D3BC8D}" type="slidenum">
              <a:rPr lang="ja-JP" altLang="en-US"/>
              <a:pPr>
                <a:defRPr/>
              </a:pPr>
              <a:t>&lt;#&gt;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裏表紙">
    <p:spTree>
      <p:nvGrpSpPr>
        <p:cNvPr id="1" name=""/>
        <p:cNvGrpSpPr/>
        <p:nvPr/>
      </p:nvGrpSpPr>
      <p:grpSpPr>
        <a:xfrm>
          <a:off x="0" y="0"/>
          <a:ext cx="0" cy="0"/>
          <a:chOff x="0" y="0"/>
          <a:chExt cx="0" cy="0"/>
        </a:xfrm>
      </p:grpSpPr>
      <p:pic>
        <p:nvPicPr>
          <p:cNvPr id="3" name="図 9" descr="PPT_LastPage_Uroko.jpg"/>
          <p:cNvPicPr>
            <a:picLocks noChangeAspect="1"/>
          </p:cNvPicPr>
          <p:nvPr userDrawn="1"/>
        </p:nvPicPr>
        <p:blipFill>
          <a:blip r:embed="rId2"/>
          <a:srcRect/>
          <a:stretch>
            <a:fillRect/>
          </a:stretch>
        </p:blipFill>
        <p:spPr bwMode="auto">
          <a:xfrm>
            <a:off x="3538538" y="4903788"/>
            <a:ext cx="2066925" cy="1954212"/>
          </a:xfrm>
          <a:prstGeom prst="rect">
            <a:avLst/>
          </a:prstGeom>
          <a:noFill/>
          <a:ln w="9525">
            <a:noFill/>
            <a:miter lim="800000"/>
            <a:headEnd/>
            <a:tailEnd/>
          </a:ln>
        </p:spPr>
      </p:pic>
      <p:sp>
        <p:nvSpPr>
          <p:cNvPr id="4" name="正方形/長方形 3"/>
          <p:cNvSpPr/>
          <p:nvPr userDrawn="1"/>
        </p:nvSpPr>
        <p:spPr>
          <a:xfrm>
            <a:off x="14288" y="6411913"/>
            <a:ext cx="7500937" cy="42862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 name="テキスト プレースホルダ 5"/>
          <p:cNvSpPr>
            <a:spLocks noGrp="1"/>
          </p:cNvSpPr>
          <p:nvPr>
            <p:ph type="body" sz="quarter" idx="10"/>
          </p:nvPr>
        </p:nvSpPr>
        <p:spPr>
          <a:xfrm>
            <a:off x="1935136" y="2565400"/>
            <a:ext cx="5256584" cy="1723136"/>
          </a:xfrm>
        </p:spPr>
        <p:txBody>
          <a:bodyPr/>
          <a:lstStyle>
            <a:lvl1pPr algn="ctr">
              <a:buNone/>
              <a:defRPr>
                <a:latin typeface="+mj-ea"/>
                <a:ea typeface="+mj-ea"/>
              </a:defRPr>
            </a:lvl1pPr>
          </a:lstStyle>
          <a:p>
            <a:pPr lvl="0"/>
            <a:r>
              <a:rPr lang="ja-JP" altLang="en-US" smtClean="0"/>
              <a:t>マスタ テキストの書式設定</a:t>
            </a:r>
          </a:p>
        </p:txBody>
      </p:sp>
      <p:sp>
        <p:nvSpPr>
          <p:cNvPr id="5" name="日付プレースホルダ 3"/>
          <p:cNvSpPr>
            <a:spLocks noGrp="1"/>
          </p:cNvSpPr>
          <p:nvPr>
            <p:ph type="dt" sz="half" idx="11"/>
          </p:nvPr>
        </p:nvSpPr>
        <p:spPr>
          <a:xfrm>
            <a:off x="5143500" y="6508750"/>
            <a:ext cx="2133600" cy="195263"/>
          </a:xfrm>
        </p:spPr>
        <p:txBody>
          <a:bodyPr/>
          <a:lstStyle>
            <a:lvl1pPr algn="l">
              <a:defRPr sz="900">
                <a:solidFill>
                  <a:srgbClr val="898989"/>
                </a:solidFill>
              </a:defRPr>
            </a:lvl1pPr>
          </a:lstStyle>
          <a:p>
            <a:pPr>
              <a:defRPr/>
            </a:pPr>
            <a:fld id="{92B96940-81C7-4913-B7DD-7D28295011B3}" type="datetime1">
              <a:rPr lang="ja-JP" altLang="en-US"/>
              <a:pPr>
                <a:defRPr/>
              </a:pPr>
              <a:t>2012/6/26</a:t>
            </a:fld>
            <a:endParaRPr lang="ja-JP" altLang="en-US" dirty="0"/>
          </a:p>
        </p:txBody>
      </p:sp>
      <p:sp>
        <p:nvSpPr>
          <p:cNvPr id="7" name="フッター プレースホルダ 4"/>
          <p:cNvSpPr>
            <a:spLocks noGrp="1"/>
          </p:cNvSpPr>
          <p:nvPr>
            <p:ph type="ftr" sz="quarter" idx="12"/>
          </p:nvPr>
        </p:nvSpPr>
        <p:spPr>
          <a:xfrm>
            <a:off x="484188" y="6508750"/>
            <a:ext cx="4608512" cy="195263"/>
          </a:xfrm>
        </p:spPr>
        <p:txBody>
          <a:bodyPr/>
          <a:lstStyle>
            <a:lvl1pPr algn="l">
              <a:defRPr sz="900">
                <a:solidFill>
                  <a:srgbClr val="898989"/>
                </a:solidFill>
              </a:defRPr>
            </a:lvl1pPr>
          </a:lstStyle>
          <a:p>
            <a:pPr>
              <a:defRPr/>
            </a:pPr>
            <a:r>
              <a:rPr lang="ja-JP" altLang="en-US"/>
              <a:t>｜○○○○　</a:t>
            </a:r>
            <a:r>
              <a:rPr lang="en-US" altLang="ja-JP"/>
              <a:t>|</a:t>
            </a:r>
            <a:r>
              <a:rPr lang="ja-JP" altLang="en-US"/>
              <a:t>　　</a:t>
            </a:r>
            <a:r>
              <a:rPr lang="en-US" altLang="ja-JP"/>
              <a:t>2011</a:t>
            </a:r>
            <a:r>
              <a:rPr lang="ja-JP" altLang="en-US"/>
              <a:t>年○月○日</a:t>
            </a:r>
            <a:endParaRPr lang="ja-JP" altLang="en-US" dirty="0"/>
          </a:p>
        </p:txBody>
      </p:sp>
      <p:sp>
        <p:nvSpPr>
          <p:cNvPr id="8" name="スライド番号プレースホルダ 5"/>
          <p:cNvSpPr>
            <a:spLocks noGrp="1"/>
          </p:cNvSpPr>
          <p:nvPr>
            <p:ph type="sldNum" sz="quarter" idx="13"/>
          </p:nvPr>
        </p:nvSpPr>
        <p:spPr>
          <a:xfrm>
            <a:off x="25400" y="6508750"/>
            <a:ext cx="442913" cy="195263"/>
          </a:xfrm>
        </p:spPr>
        <p:txBody>
          <a:bodyPr/>
          <a:lstStyle>
            <a:lvl1pPr algn="r">
              <a:defRPr sz="900">
                <a:solidFill>
                  <a:srgbClr val="898989"/>
                </a:solidFill>
                <a:latin typeface="+mn-lt"/>
              </a:defRPr>
            </a:lvl1pPr>
          </a:lstStyle>
          <a:p>
            <a:pPr>
              <a:defRPr/>
            </a:pPr>
            <a:fld id="{3283973E-EAFE-4F0E-91A7-DE7CF5C171CB}" type="slidenum">
              <a:rPr lang="ja-JP" altLang="en-US"/>
              <a:pPr>
                <a:defRPr/>
              </a:pPr>
              <a:t>&lt;#&gt;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中扉">
    <p:spTree>
      <p:nvGrpSpPr>
        <p:cNvPr id="1" name=""/>
        <p:cNvGrpSpPr/>
        <p:nvPr/>
      </p:nvGrpSpPr>
      <p:grpSpPr>
        <a:xfrm>
          <a:off x="0" y="0"/>
          <a:ext cx="0" cy="0"/>
          <a:chOff x="0" y="0"/>
          <a:chExt cx="0" cy="0"/>
        </a:xfrm>
      </p:grpSpPr>
      <p:pic>
        <p:nvPicPr>
          <p:cNvPr id="4" name="図 9" descr="PPT_CorpLogo_Jp_sub.jpg"/>
          <p:cNvPicPr>
            <a:picLocks noChangeAspect="1"/>
          </p:cNvPicPr>
          <p:nvPr userDrawn="1"/>
        </p:nvPicPr>
        <p:blipFill>
          <a:blip r:embed="rId2"/>
          <a:srcRect/>
          <a:stretch>
            <a:fillRect/>
          </a:stretch>
        </p:blipFill>
        <p:spPr bwMode="auto">
          <a:xfrm>
            <a:off x="7551738" y="6410325"/>
            <a:ext cx="1592262" cy="447675"/>
          </a:xfrm>
          <a:prstGeom prst="rect">
            <a:avLst/>
          </a:prstGeom>
          <a:noFill/>
          <a:ln w="9525">
            <a:noFill/>
            <a:miter lim="800000"/>
            <a:headEnd/>
            <a:tailEnd/>
          </a:ln>
        </p:spPr>
      </p:pic>
      <p:pic>
        <p:nvPicPr>
          <p:cNvPr id="5" name="図 13" descr="PPT_Sub_GrayBackground.png"/>
          <p:cNvPicPr>
            <a:picLocks noChangeAspect="1"/>
          </p:cNvPicPr>
          <p:nvPr userDrawn="1"/>
        </p:nvPicPr>
        <p:blipFill>
          <a:blip r:embed="rId3"/>
          <a:srcRect/>
          <a:stretch>
            <a:fillRect/>
          </a:stretch>
        </p:blipFill>
        <p:spPr bwMode="auto">
          <a:xfrm>
            <a:off x="0" y="984250"/>
            <a:ext cx="9144000" cy="5445125"/>
          </a:xfrm>
          <a:prstGeom prst="rect">
            <a:avLst/>
          </a:prstGeom>
          <a:noFill/>
          <a:ln w="9525">
            <a:noFill/>
            <a:miter lim="800000"/>
            <a:headEnd/>
            <a:tailEnd/>
          </a:ln>
        </p:spPr>
      </p:pic>
      <p:pic>
        <p:nvPicPr>
          <p:cNvPr id="6" name="図 14" descr="PPT_Sub_Uroko.png"/>
          <p:cNvPicPr>
            <a:picLocks noChangeAspect="1"/>
          </p:cNvPicPr>
          <p:nvPr userDrawn="1"/>
        </p:nvPicPr>
        <p:blipFill>
          <a:blip r:embed="rId4"/>
          <a:srcRect/>
          <a:stretch>
            <a:fillRect/>
          </a:stretch>
        </p:blipFill>
        <p:spPr bwMode="auto">
          <a:xfrm>
            <a:off x="8421688" y="0"/>
            <a:ext cx="722312" cy="722313"/>
          </a:xfrm>
          <a:prstGeom prst="rect">
            <a:avLst/>
          </a:prstGeom>
          <a:noFill/>
          <a:ln w="9525">
            <a:noFill/>
            <a:miter lim="800000"/>
            <a:headEnd/>
            <a:tailEnd/>
          </a:ln>
        </p:spPr>
      </p:pic>
      <p:sp>
        <p:nvSpPr>
          <p:cNvPr id="2" name="タイトル 1"/>
          <p:cNvSpPr>
            <a:spLocks noGrp="1"/>
          </p:cNvSpPr>
          <p:nvPr>
            <p:ph type="title"/>
          </p:nvPr>
        </p:nvSpPr>
        <p:spPr>
          <a:xfrm>
            <a:off x="395288" y="1158874"/>
            <a:ext cx="7772400" cy="648000"/>
          </a:xfrm>
        </p:spPr>
        <p:txBody>
          <a:bodyPr anchor="t"/>
          <a:lstStyle>
            <a:lvl1pPr algn="l">
              <a:defRPr sz="2400" b="0" cap="all">
                <a:solidFill>
                  <a:srgbClr val="4C4948"/>
                </a:solidFill>
              </a:defRPr>
            </a:lvl1pPr>
          </a:lstStyle>
          <a:p>
            <a:r>
              <a:rPr lang="ja-JP" altLang="en-US" smtClean="0"/>
              <a:t>マスタ タイトルの書式設定</a:t>
            </a:r>
            <a:endParaRPr lang="ja-JP" altLang="en-US" dirty="0"/>
          </a:p>
        </p:txBody>
      </p:sp>
      <p:sp>
        <p:nvSpPr>
          <p:cNvPr id="3" name="テキスト プレースホルダ 2"/>
          <p:cNvSpPr>
            <a:spLocks noGrp="1"/>
          </p:cNvSpPr>
          <p:nvPr>
            <p:ph type="body" idx="1"/>
          </p:nvPr>
        </p:nvSpPr>
        <p:spPr>
          <a:xfrm>
            <a:off x="395288" y="1881189"/>
            <a:ext cx="7772400" cy="4162996"/>
          </a:xfrm>
        </p:spPr>
        <p:txBody>
          <a:bodyPr/>
          <a:lstStyle>
            <a:lvl1pPr marL="182563" indent="-182563">
              <a:buFont typeface="Arial" pitchFamily="34" charset="0"/>
              <a:buChar char="•"/>
              <a:defRPr sz="2000">
                <a:solidFill>
                  <a:srgbClr val="4C494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7" name="日付プレースホルダ 3"/>
          <p:cNvSpPr>
            <a:spLocks noGrp="1"/>
          </p:cNvSpPr>
          <p:nvPr>
            <p:ph type="dt" sz="half" idx="10"/>
          </p:nvPr>
        </p:nvSpPr>
        <p:spPr/>
        <p:txBody>
          <a:bodyPr/>
          <a:lstStyle>
            <a:lvl1pPr algn="l">
              <a:defRPr sz="900">
                <a:solidFill>
                  <a:srgbClr val="898989"/>
                </a:solidFill>
              </a:defRPr>
            </a:lvl1pPr>
          </a:lstStyle>
          <a:p>
            <a:pPr>
              <a:defRPr/>
            </a:pPr>
            <a:fld id="{5A5C4A61-F432-45DA-93CC-A5DC0D351BC3}" type="datetime1">
              <a:rPr lang="ja-JP" altLang="en-US"/>
              <a:pPr>
                <a:defRPr/>
              </a:pPr>
              <a:t>2012/6/26</a:t>
            </a:fld>
            <a:endParaRPr lang="ja-JP" altLang="en-US" dirty="0"/>
          </a:p>
        </p:txBody>
      </p:sp>
      <p:sp>
        <p:nvSpPr>
          <p:cNvPr id="8" name="フッター プレースホルダ 4"/>
          <p:cNvSpPr>
            <a:spLocks noGrp="1"/>
          </p:cNvSpPr>
          <p:nvPr>
            <p:ph type="ftr" sz="quarter" idx="11"/>
          </p:nvPr>
        </p:nvSpPr>
        <p:spPr/>
        <p:txBody>
          <a:bodyPr/>
          <a:lstStyle>
            <a:lvl1pPr algn="l">
              <a:defRPr sz="900">
                <a:solidFill>
                  <a:srgbClr val="898989"/>
                </a:solidFill>
              </a:defRPr>
            </a:lvl1pPr>
          </a:lstStyle>
          <a:p>
            <a:pPr>
              <a:defRPr/>
            </a:pPr>
            <a:r>
              <a:rPr lang="ja-JP" altLang="en-US"/>
              <a:t>｜○○○○　</a:t>
            </a:r>
            <a:r>
              <a:rPr lang="en-US" altLang="ja-JP"/>
              <a:t>|</a:t>
            </a:r>
            <a:r>
              <a:rPr lang="ja-JP" altLang="en-US"/>
              <a:t>　　</a:t>
            </a:r>
            <a:r>
              <a:rPr lang="en-US" altLang="ja-JP"/>
              <a:t>2011</a:t>
            </a:r>
            <a:r>
              <a:rPr lang="ja-JP" altLang="en-US"/>
              <a:t>年○月○日</a:t>
            </a:r>
            <a:endParaRPr lang="ja-JP" altLang="en-US" dirty="0"/>
          </a:p>
        </p:txBody>
      </p:sp>
      <p:sp>
        <p:nvSpPr>
          <p:cNvPr id="9" name="スライド番号プレースホルダ 5"/>
          <p:cNvSpPr>
            <a:spLocks noGrp="1"/>
          </p:cNvSpPr>
          <p:nvPr>
            <p:ph type="sldNum" sz="quarter" idx="12"/>
          </p:nvPr>
        </p:nvSpPr>
        <p:spPr/>
        <p:txBody>
          <a:bodyPr/>
          <a:lstStyle>
            <a:lvl1pPr algn="r">
              <a:defRPr sz="900">
                <a:solidFill>
                  <a:srgbClr val="898989"/>
                </a:solidFill>
                <a:latin typeface="+mn-lt"/>
              </a:defRPr>
            </a:lvl1pPr>
          </a:lstStyle>
          <a:p>
            <a:pPr>
              <a:defRPr/>
            </a:pPr>
            <a:fld id="{26A02097-EC33-4537-B24C-2D80FD606372}" type="slidenum">
              <a:rPr lang="ja-JP" altLang="en-US"/>
              <a:pPr>
                <a:defRPr/>
              </a:pPr>
              <a:t>&lt;#&gt;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768C2AB8-CF5A-46A0-A0B2-6644EAC898B6}" type="datetime1">
              <a:rPr lang="ja-JP" altLang="en-US"/>
              <a:pPr>
                <a:defRPr/>
              </a:pPr>
              <a:t>2012/6/26</a:t>
            </a:fld>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r>
              <a:rPr lang="ja-JP" altLang="en-US"/>
              <a:t>｜○○○○　</a:t>
            </a:r>
            <a:r>
              <a:rPr lang="en-US" altLang="ja-JP"/>
              <a:t>|</a:t>
            </a:r>
            <a:r>
              <a:rPr lang="ja-JP" altLang="en-US"/>
              <a:t>　　</a:t>
            </a:r>
            <a:r>
              <a:rPr lang="en-US" altLang="ja-JP"/>
              <a:t>2011</a:t>
            </a:r>
            <a:r>
              <a:rPr lang="ja-JP" altLang="en-US"/>
              <a:t>年○月○日</a:t>
            </a:r>
            <a:endParaRPr lang="ja-JP" altLang="en-US" dirty="0"/>
          </a:p>
        </p:txBody>
      </p:sp>
      <p:sp>
        <p:nvSpPr>
          <p:cNvPr id="5" name="スライド番号プレースホルダ 5"/>
          <p:cNvSpPr>
            <a:spLocks noGrp="1"/>
          </p:cNvSpPr>
          <p:nvPr>
            <p:ph type="sldNum" sz="quarter" idx="12"/>
          </p:nvPr>
        </p:nvSpPr>
        <p:spPr/>
        <p:txBody>
          <a:bodyPr/>
          <a:lstStyle>
            <a:lvl1pPr>
              <a:defRPr/>
            </a:lvl1pPr>
          </a:lstStyle>
          <a:p>
            <a:pPr>
              <a:defRPr/>
            </a:pPr>
            <a:fld id="{4E843CB0-64AF-4BFA-8BEF-B66759507515}" type="slidenum">
              <a:rPr lang="ja-JP" altLang="en-US"/>
              <a:pPr>
                <a:defRPr/>
              </a:pPr>
              <a:t>&lt;#&gt;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92564A3F-CFC8-44B0-93C1-F719539D6D5F}" type="datetime1">
              <a:rPr lang="ja-JP" altLang="en-US"/>
              <a:pPr>
                <a:defRPr/>
              </a:pPr>
              <a:t>2012/6/26</a:t>
            </a:fld>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r>
              <a:rPr lang="ja-JP" altLang="en-US"/>
              <a:t>｜○○○○　</a:t>
            </a:r>
            <a:r>
              <a:rPr lang="en-US" altLang="ja-JP"/>
              <a:t>|</a:t>
            </a:r>
            <a:r>
              <a:rPr lang="ja-JP" altLang="en-US"/>
              <a:t>　　</a:t>
            </a:r>
            <a:r>
              <a:rPr lang="en-US" altLang="ja-JP"/>
              <a:t>2011</a:t>
            </a:r>
            <a:r>
              <a:rPr lang="ja-JP" altLang="en-US"/>
              <a:t>年○月○日</a:t>
            </a:r>
            <a:endParaRPr lang="ja-JP" altLang="en-US" dirty="0"/>
          </a:p>
        </p:txBody>
      </p:sp>
      <p:sp>
        <p:nvSpPr>
          <p:cNvPr id="4" name="スライド番号プレースホルダ 5"/>
          <p:cNvSpPr>
            <a:spLocks noGrp="1"/>
          </p:cNvSpPr>
          <p:nvPr>
            <p:ph type="sldNum" sz="quarter" idx="12"/>
          </p:nvPr>
        </p:nvSpPr>
        <p:spPr/>
        <p:txBody>
          <a:bodyPr/>
          <a:lstStyle>
            <a:lvl1pPr>
              <a:defRPr/>
            </a:lvl1pPr>
          </a:lstStyle>
          <a:p>
            <a:pPr>
              <a:defRPr/>
            </a:pPr>
            <a:fld id="{1A247061-98BA-4E96-8083-6532D789981D}" type="slidenum">
              <a:rPr lang="ja-JP" altLang="en-US"/>
              <a:pPr>
                <a:defRPr/>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dirty="0"/>
          </a:p>
        </p:txBody>
      </p:sp>
      <p:sp>
        <p:nvSpPr>
          <p:cNvPr id="3" name="コンテンツ プレースホルダ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日付プレースホルダ 3"/>
          <p:cNvSpPr>
            <a:spLocks noGrp="1"/>
          </p:cNvSpPr>
          <p:nvPr>
            <p:ph type="dt" sz="half" idx="10"/>
          </p:nvPr>
        </p:nvSpPr>
        <p:spPr/>
        <p:txBody>
          <a:bodyPr/>
          <a:lstStyle>
            <a:lvl1pPr>
              <a:defRPr/>
            </a:lvl1pPr>
          </a:lstStyle>
          <a:p>
            <a:pPr>
              <a:defRPr/>
            </a:pPr>
            <a:fld id="{C87F14D6-5618-4D24-B1B2-794A4DEFAD54}" type="datetime1">
              <a:rPr lang="ja-JP" altLang="en-US"/>
              <a:pPr>
                <a:defRPr/>
              </a:pPr>
              <a:t>2012/6/26</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a:t>｜○○○○　</a:t>
            </a:r>
            <a:r>
              <a:rPr lang="en-US" altLang="ja-JP"/>
              <a:t>|</a:t>
            </a:r>
            <a:r>
              <a:rPr lang="ja-JP" altLang="en-US"/>
              <a:t>　　</a:t>
            </a:r>
            <a:r>
              <a:rPr lang="en-US" altLang="ja-JP"/>
              <a:t>2011</a:t>
            </a:r>
            <a:r>
              <a:rPr lang="ja-JP" altLang="en-US"/>
              <a:t>年○月○日</a:t>
            </a: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6374A847-E85A-4F4B-A2B7-F476255F0B8D}" type="slidenum">
              <a:rPr lang="ja-JP" altLang="en-US"/>
              <a:pPr>
                <a:defRPr/>
              </a:pPr>
              <a:t>&lt;#&gt;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dirty="0"/>
          </a:p>
        </p:txBody>
      </p:sp>
      <p:sp>
        <p:nvSpPr>
          <p:cNvPr id="3" name="コンテンツ プレースホルダ 2"/>
          <p:cNvSpPr>
            <a:spLocks noGrp="1"/>
          </p:cNvSpPr>
          <p:nvPr>
            <p:ph sz="half" idx="1"/>
          </p:nvPr>
        </p:nvSpPr>
        <p:spPr>
          <a:xfrm>
            <a:off x="406400" y="1600200"/>
            <a:ext cx="4089400" cy="4525963"/>
          </a:xfrm>
        </p:spPr>
        <p:txBody>
          <a:bodyPr/>
          <a:lstStyle>
            <a:lvl1pPr>
              <a:defRPr sz="2800">
                <a:solidFill>
                  <a:srgbClr val="4C4948"/>
                </a:solidFill>
              </a:defRPr>
            </a:lvl1pPr>
            <a:lvl2pPr>
              <a:defRPr sz="2400">
                <a:solidFill>
                  <a:srgbClr val="4C4948"/>
                </a:solidFill>
              </a:defRPr>
            </a:lvl2pPr>
            <a:lvl3pPr>
              <a:defRPr sz="2000">
                <a:solidFill>
                  <a:srgbClr val="4C4948"/>
                </a:solidFill>
              </a:defRPr>
            </a:lvl3pPr>
            <a:lvl4pPr>
              <a:defRPr sz="1800">
                <a:solidFill>
                  <a:srgbClr val="4C4948"/>
                </a:solidFill>
              </a:defRPr>
            </a:lvl4pPr>
            <a:lvl5pPr>
              <a:defRPr sz="1800">
                <a:solidFill>
                  <a:srgbClr val="4C4948"/>
                </a:solidFill>
              </a:defRPr>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 3"/>
          <p:cNvSpPr>
            <a:spLocks noGrp="1"/>
          </p:cNvSpPr>
          <p:nvPr>
            <p:ph sz="half" idx="2"/>
          </p:nvPr>
        </p:nvSpPr>
        <p:spPr>
          <a:xfrm>
            <a:off x="4648200" y="1600200"/>
            <a:ext cx="4038600" cy="4525963"/>
          </a:xfrm>
        </p:spPr>
        <p:txBody>
          <a:bodyPr/>
          <a:lstStyle>
            <a:lvl1pPr>
              <a:defRPr sz="2800">
                <a:solidFill>
                  <a:srgbClr val="4C4948"/>
                </a:solidFill>
              </a:defRPr>
            </a:lvl1pPr>
            <a:lvl2pPr>
              <a:defRPr sz="2400">
                <a:solidFill>
                  <a:srgbClr val="4C4948"/>
                </a:solidFill>
              </a:defRPr>
            </a:lvl2pPr>
            <a:lvl3pPr>
              <a:defRPr sz="2000">
                <a:solidFill>
                  <a:srgbClr val="4C4948"/>
                </a:solidFill>
              </a:defRPr>
            </a:lvl3pPr>
            <a:lvl4pPr>
              <a:defRPr sz="1800">
                <a:solidFill>
                  <a:srgbClr val="4C4948"/>
                </a:solidFill>
              </a:defRPr>
            </a:lvl4pPr>
            <a:lvl5pPr>
              <a:defRPr sz="1800">
                <a:solidFill>
                  <a:srgbClr val="4C4948"/>
                </a:solidFill>
              </a:defRPr>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5A3C2770-65B4-4B86-8A0A-BF4E267E3A38}" type="datetime1">
              <a:rPr lang="ja-JP" altLang="en-US"/>
              <a:pPr>
                <a:defRPr/>
              </a:pPr>
              <a:t>2012/6/26</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r>
              <a:rPr lang="ja-JP" altLang="en-US"/>
              <a:t>｜○○○○　</a:t>
            </a:r>
            <a:r>
              <a:rPr lang="en-US" altLang="ja-JP"/>
              <a:t>|</a:t>
            </a:r>
            <a:r>
              <a:rPr lang="ja-JP" altLang="en-US"/>
              <a:t>　　</a:t>
            </a:r>
            <a:r>
              <a:rPr lang="en-US" altLang="ja-JP"/>
              <a:t>2011</a:t>
            </a:r>
            <a:r>
              <a:rPr lang="ja-JP" altLang="en-US"/>
              <a:t>年○月○日</a:t>
            </a: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28FA653E-ACB6-41AC-B923-A8A86571FB0C}" type="slidenum">
              <a:rPr lang="ja-JP" altLang="en-US"/>
              <a:pPr>
                <a:defRPr/>
              </a:pPr>
              <a:t>&lt;#&gt;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06400" y="1231900"/>
            <a:ext cx="4090988" cy="56239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06400" y="1871662"/>
            <a:ext cx="40909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テキスト プレースホルダ 4"/>
          <p:cNvSpPr>
            <a:spLocks noGrp="1"/>
          </p:cNvSpPr>
          <p:nvPr>
            <p:ph type="body" sz="quarter" idx="3"/>
          </p:nvPr>
        </p:nvSpPr>
        <p:spPr>
          <a:xfrm>
            <a:off x="4645025" y="1231900"/>
            <a:ext cx="4041775" cy="56239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18716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FE61DBAB-3404-45FC-83DB-B0534B73EE97}" type="datetime1">
              <a:rPr lang="ja-JP" altLang="en-US"/>
              <a:pPr>
                <a:defRPr/>
              </a:pPr>
              <a:t>2012/6/26</a:t>
            </a:fld>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r>
              <a:rPr lang="ja-JP" altLang="en-US"/>
              <a:t>｜○○○○　</a:t>
            </a:r>
            <a:r>
              <a:rPr lang="en-US" altLang="ja-JP"/>
              <a:t>|</a:t>
            </a:r>
            <a:r>
              <a:rPr lang="ja-JP" altLang="en-US"/>
              <a:t>　　</a:t>
            </a:r>
            <a:r>
              <a:rPr lang="en-US" altLang="ja-JP"/>
              <a:t>2011</a:t>
            </a:r>
            <a:r>
              <a:rPr lang="ja-JP" altLang="en-US"/>
              <a:t>年○月○日</a:t>
            </a:r>
            <a:endParaRPr lang="ja-JP" altLang="en-US" dirty="0"/>
          </a:p>
        </p:txBody>
      </p:sp>
      <p:sp>
        <p:nvSpPr>
          <p:cNvPr id="9" name="スライド番号プレースホルダ 5"/>
          <p:cNvSpPr>
            <a:spLocks noGrp="1"/>
          </p:cNvSpPr>
          <p:nvPr>
            <p:ph type="sldNum" sz="quarter" idx="12"/>
          </p:nvPr>
        </p:nvSpPr>
        <p:spPr/>
        <p:txBody>
          <a:bodyPr/>
          <a:lstStyle>
            <a:lvl1pPr>
              <a:defRPr/>
            </a:lvl1pPr>
          </a:lstStyle>
          <a:p>
            <a:pPr>
              <a:defRPr/>
            </a:pPr>
            <a:fld id="{A9D2A846-5A8C-4F5A-BA89-F75B60C24AC0}" type="slidenum">
              <a:rPr lang="ja-JP" altLang="en-US"/>
              <a:pPr>
                <a:defRPr/>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06400" y="1231900"/>
            <a:ext cx="3059113" cy="911224"/>
          </a:xfrm>
        </p:spPr>
        <p:txBody>
          <a:bodyPr anchor="b"/>
          <a:lstStyle>
            <a:lvl1pPr algn="l">
              <a:defRPr sz="2000" b="1"/>
            </a:lvl1pPr>
          </a:lstStyle>
          <a:p>
            <a:r>
              <a:rPr lang="ja-JP" altLang="en-US" smtClean="0"/>
              <a:t>マスタ タイトルの書式設定</a:t>
            </a:r>
            <a:endParaRPr lang="ja-JP" altLang="en-US" dirty="0"/>
          </a:p>
        </p:txBody>
      </p:sp>
      <p:sp>
        <p:nvSpPr>
          <p:cNvPr id="3" name="コンテンツ プレースホルダ 2"/>
          <p:cNvSpPr>
            <a:spLocks noGrp="1"/>
          </p:cNvSpPr>
          <p:nvPr>
            <p:ph idx="1"/>
          </p:nvPr>
        </p:nvSpPr>
        <p:spPr>
          <a:xfrm>
            <a:off x="3575050" y="1231900"/>
            <a:ext cx="5111750" cy="4894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テキスト プレースホルダ 3"/>
          <p:cNvSpPr>
            <a:spLocks noGrp="1"/>
          </p:cNvSpPr>
          <p:nvPr>
            <p:ph type="body" sz="half" idx="2"/>
          </p:nvPr>
        </p:nvSpPr>
        <p:spPr>
          <a:xfrm>
            <a:off x="406400" y="2204864"/>
            <a:ext cx="3059113" cy="39212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CE2A1EAA-B3F5-400B-9E5B-C0ECD6AFA4EA}" type="datetime1">
              <a:rPr lang="ja-JP" altLang="en-US"/>
              <a:pPr>
                <a:defRPr/>
              </a:pPr>
              <a:t>2012/6/26</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r>
              <a:rPr lang="ja-JP" altLang="en-US"/>
              <a:t>｜○○○○　</a:t>
            </a:r>
            <a:r>
              <a:rPr lang="en-US" altLang="ja-JP"/>
              <a:t>|</a:t>
            </a:r>
            <a:r>
              <a:rPr lang="ja-JP" altLang="en-US"/>
              <a:t>　　</a:t>
            </a:r>
            <a:r>
              <a:rPr lang="en-US" altLang="ja-JP"/>
              <a:t>2011</a:t>
            </a:r>
            <a:r>
              <a:rPr lang="ja-JP" altLang="en-US"/>
              <a:t>年○月○日</a:t>
            </a: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2F9DBF56-0224-424B-A68B-72301E94B3D2}" type="slidenum">
              <a:rPr lang="ja-JP" altLang="en-US"/>
              <a:pPr>
                <a:defRPr/>
              </a:pPr>
              <a:t>&lt;#&gt;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1231900"/>
            <a:ext cx="5486400" cy="349567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506CF42-0B62-4299-9308-AA42350DCC62}" type="datetime1">
              <a:rPr lang="ja-JP" altLang="en-US"/>
              <a:pPr>
                <a:defRPr/>
              </a:pPr>
              <a:t>2012/6/26</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r>
              <a:rPr lang="ja-JP" altLang="en-US"/>
              <a:t>｜○○○○　</a:t>
            </a:r>
            <a:r>
              <a:rPr lang="en-US" altLang="ja-JP"/>
              <a:t>|</a:t>
            </a:r>
            <a:r>
              <a:rPr lang="ja-JP" altLang="en-US"/>
              <a:t>　　</a:t>
            </a:r>
            <a:r>
              <a:rPr lang="en-US" altLang="ja-JP"/>
              <a:t>2011</a:t>
            </a:r>
            <a:r>
              <a:rPr lang="ja-JP" altLang="en-US"/>
              <a:t>年○月○日</a:t>
            </a: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C0D9A32A-C403-4A17-A570-49B408673C5D}" type="slidenum">
              <a:rPr lang="ja-JP" altLang="en-US"/>
              <a:pPr>
                <a:defRPr/>
              </a:pPr>
              <a:t>&lt;#&gt;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日付プレースホルダ 3"/>
          <p:cNvSpPr>
            <a:spLocks noGrp="1"/>
          </p:cNvSpPr>
          <p:nvPr>
            <p:ph type="dt" sz="half" idx="2"/>
          </p:nvPr>
        </p:nvSpPr>
        <p:spPr>
          <a:xfrm>
            <a:off x="5143500" y="6524625"/>
            <a:ext cx="2133600" cy="196850"/>
          </a:xfrm>
          <a:prstGeom prst="rect">
            <a:avLst/>
          </a:prstGeom>
        </p:spPr>
        <p:txBody>
          <a:bodyPr vert="horz" lIns="91440" tIns="45720" rIns="91440" bIns="45720" rtlCol="0" anchor="ctr"/>
          <a:lstStyle>
            <a:lvl1pPr algn="l" fontAlgn="auto">
              <a:spcBef>
                <a:spcPts val="0"/>
              </a:spcBef>
              <a:spcAft>
                <a:spcPts val="0"/>
              </a:spcAft>
              <a:defRPr sz="900">
                <a:solidFill>
                  <a:srgbClr val="898989"/>
                </a:solidFill>
                <a:latin typeface="+mn-lt"/>
                <a:ea typeface="+mn-ea"/>
              </a:defRPr>
            </a:lvl1pPr>
          </a:lstStyle>
          <a:p>
            <a:pPr>
              <a:defRPr/>
            </a:pPr>
            <a:fld id="{F353732E-6A6E-492C-B132-E98B7EA2D2C8}" type="datetime1">
              <a:rPr lang="ja-JP" altLang="en-US"/>
              <a:pPr>
                <a:defRPr/>
              </a:pPr>
              <a:t>2012/6/26</a:t>
            </a:fld>
            <a:endParaRPr lang="ja-JP" altLang="en-US" dirty="0"/>
          </a:p>
        </p:txBody>
      </p:sp>
      <p:sp>
        <p:nvSpPr>
          <p:cNvPr id="5" name="フッター プレースホルダ 4"/>
          <p:cNvSpPr>
            <a:spLocks noGrp="1"/>
          </p:cNvSpPr>
          <p:nvPr>
            <p:ph type="ftr" sz="quarter" idx="3"/>
          </p:nvPr>
        </p:nvSpPr>
        <p:spPr>
          <a:xfrm>
            <a:off x="484188" y="6524625"/>
            <a:ext cx="4608512" cy="196850"/>
          </a:xfrm>
          <a:prstGeom prst="rect">
            <a:avLst/>
          </a:prstGeom>
        </p:spPr>
        <p:txBody>
          <a:bodyPr vert="horz" lIns="0" tIns="45720" rIns="0" bIns="45720" rtlCol="0" anchor="ctr"/>
          <a:lstStyle>
            <a:lvl1pPr algn="l" fontAlgn="auto">
              <a:spcBef>
                <a:spcPts val="0"/>
              </a:spcBef>
              <a:spcAft>
                <a:spcPts val="0"/>
              </a:spcAft>
              <a:defRPr sz="900">
                <a:solidFill>
                  <a:srgbClr val="898989"/>
                </a:solidFill>
                <a:latin typeface="+mn-lt"/>
                <a:ea typeface="+mn-ea"/>
              </a:defRPr>
            </a:lvl1pPr>
          </a:lstStyle>
          <a:p>
            <a:pPr>
              <a:defRPr/>
            </a:pPr>
            <a:r>
              <a:rPr lang="ja-JP" altLang="en-US"/>
              <a:t>｜○○○○　</a:t>
            </a:r>
            <a:r>
              <a:rPr lang="en-US" altLang="ja-JP"/>
              <a:t>|</a:t>
            </a:r>
            <a:r>
              <a:rPr lang="ja-JP" altLang="en-US"/>
              <a:t>　　</a:t>
            </a:r>
            <a:r>
              <a:rPr lang="en-US" altLang="ja-JP"/>
              <a:t>2011</a:t>
            </a:r>
            <a:r>
              <a:rPr lang="ja-JP" altLang="en-US"/>
              <a:t>年○月○日</a:t>
            </a:r>
            <a:endParaRPr lang="ja-JP" altLang="en-US" dirty="0"/>
          </a:p>
        </p:txBody>
      </p:sp>
      <p:sp>
        <p:nvSpPr>
          <p:cNvPr id="6" name="スライド番号プレースホルダ 5"/>
          <p:cNvSpPr>
            <a:spLocks noGrp="1"/>
          </p:cNvSpPr>
          <p:nvPr>
            <p:ph type="sldNum" sz="quarter" idx="4"/>
          </p:nvPr>
        </p:nvSpPr>
        <p:spPr>
          <a:xfrm>
            <a:off x="25400" y="6524625"/>
            <a:ext cx="442913" cy="196850"/>
          </a:xfrm>
          <a:prstGeom prst="rect">
            <a:avLst/>
          </a:prstGeom>
        </p:spPr>
        <p:txBody>
          <a:bodyPr vert="horz" lIns="0" tIns="45720" rIns="0" bIns="45720" rtlCol="0" anchor="ctr"/>
          <a:lstStyle>
            <a:lvl1pPr algn="r" fontAlgn="auto">
              <a:spcBef>
                <a:spcPts val="0"/>
              </a:spcBef>
              <a:spcAft>
                <a:spcPts val="0"/>
              </a:spcAft>
              <a:defRPr sz="900">
                <a:solidFill>
                  <a:srgbClr val="898989"/>
                </a:solidFill>
                <a:latin typeface="+mn-lt"/>
                <a:ea typeface="+mn-ea"/>
              </a:defRPr>
            </a:lvl1pPr>
          </a:lstStyle>
          <a:p>
            <a:pPr>
              <a:defRPr/>
            </a:pPr>
            <a:fld id="{5CFDFCE3-9D3A-4948-9F95-BEC5083604BC}" type="slidenum">
              <a:rPr lang="ja-JP" altLang="en-US"/>
              <a:pPr>
                <a:defRPr/>
              </a:pPr>
              <a:t>&lt;#&gt;</a:t>
            </a:fld>
            <a:endParaRPr lang="ja-JP" altLang="en-US"/>
          </a:p>
        </p:txBody>
      </p:sp>
      <p:pic>
        <p:nvPicPr>
          <p:cNvPr id="1029" name="図 12" descr="PPT_Sub_CorpLogotype_Jp.png"/>
          <p:cNvPicPr>
            <a:picLocks noChangeAspect="1"/>
          </p:cNvPicPr>
          <p:nvPr/>
        </p:nvPicPr>
        <p:blipFill>
          <a:blip r:embed="rId14"/>
          <a:srcRect/>
          <a:stretch>
            <a:fillRect/>
          </a:stretch>
        </p:blipFill>
        <p:spPr bwMode="auto">
          <a:xfrm>
            <a:off x="7551738" y="6413500"/>
            <a:ext cx="1592262" cy="444500"/>
          </a:xfrm>
          <a:prstGeom prst="rect">
            <a:avLst/>
          </a:prstGeom>
          <a:noFill/>
          <a:ln w="9525">
            <a:noFill/>
            <a:miter lim="800000"/>
            <a:headEnd/>
            <a:tailEnd/>
          </a:ln>
        </p:spPr>
      </p:pic>
      <p:pic>
        <p:nvPicPr>
          <p:cNvPr id="1030" name="図 10" descr="PPT_Sub_WhiteBackground.png"/>
          <p:cNvPicPr>
            <a:picLocks noChangeAspect="1"/>
          </p:cNvPicPr>
          <p:nvPr/>
        </p:nvPicPr>
        <p:blipFill>
          <a:blip r:embed="rId15"/>
          <a:srcRect/>
          <a:stretch>
            <a:fillRect/>
          </a:stretch>
        </p:blipFill>
        <p:spPr bwMode="auto">
          <a:xfrm>
            <a:off x="0" y="990600"/>
            <a:ext cx="9144000" cy="5445125"/>
          </a:xfrm>
          <a:prstGeom prst="rect">
            <a:avLst/>
          </a:prstGeom>
          <a:noFill/>
          <a:ln w="9525">
            <a:noFill/>
            <a:miter lim="800000"/>
            <a:headEnd/>
            <a:tailEnd/>
          </a:ln>
        </p:spPr>
      </p:pic>
      <p:sp>
        <p:nvSpPr>
          <p:cNvPr id="1031" name="タイトル プレースホルダ 1"/>
          <p:cNvSpPr>
            <a:spLocks noGrp="1"/>
          </p:cNvSpPr>
          <p:nvPr>
            <p:ph type="title"/>
          </p:nvPr>
        </p:nvSpPr>
        <p:spPr bwMode="auto">
          <a:xfrm>
            <a:off x="395288" y="152400"/>
            <a:ext cx="7851775" cy="7032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32" name="テキスト プレースホルダ 2"/>
          <p:cNvSpPr>
            <a:spLocks noGrp="1"/>
          </p:cNvSpPr>
          <p:nvPr>
            <p:ph type="body" idx="1"/>
          </p:nvPr>
        </p:nvSpPr>
        <p:spPr bwMode="auto">
          <a:xfrm>
            <a:off x="406400" y="1228725"/>
            <a:ext cx="8280400" cy="4897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pic>
        <p:nvPicPr>
          <p:cNvPr id="1033" name="図 11" descr="PPT_Sub_Uroko.png"/>
          <p:cNvPicPr>
            <a:picLocks noChangeAspect="1"/>
          </p:cNvPicPr>
          <p:nvPr/>
        </p:nvPicPr>
        <p:blipFill>
          <a:blip r:embed="rId16"/>
          <a:srcRect/>
          <a:stretch>
            <a:fillRect/>
          </a:stretch>
        </p:blipFill>
        <p:spPr bwMode="auto">
          <a:xfrm>
            <a:off x="8421688" y="0"/>
            <a:ext cx="722312" cy="722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63" r:id="rId12"/>
  </p:sldLayoutIdLst>
  <p:hf hdr="0" ftr="0" dt="0"/>
  <p:txStyles>
    <p:titleStyle>
      <a:lvl1pPr algn="l" rtl="0" eaLnBrk="0" fontAlgn="base" hangingPunct="0">
        <a:spcBef>
          <a:spcPct val="0"/>
        </a:spcBef>
        <a:spcAft>
          <a:spcPct val="0"/>
        </a:spcAft>
        <a:defRPr kumimoji="1" sz="2400" kern="1200">
          <a:solidFill>
            <a:srgbClr val="4C4948"/>
          </a:solidFill>
          <a:latin typeface="+mj-ea"/>
          <a:ea typeface="+mj-ea"/>
          <a:cs typeface="HGPｺﾞｼｯｸM"/>
        </a:defRPr>
      </a:lvl1pPr>
      <a:lvl2pPr algn="l" rtl="0" eaLnBrk="0" fontAlgn="base" hangingPunct="0">
        <a:spcBef>
          <a:spcPct val="0"/>
        </a:spcBef>
        <a:spcAft>
          <a:spcPct val="0"/>
        </a:spcAft>
        <a:defRPr kumimoji="1" sz="2400">
          <a:solidFill>
            <a:srgbClr val="4C4948"/>
          </a:solidFill>
          <a:latin typeface="HGPｺﾞｼｯｸM" pitchFamily="50" charset="-128"/>
          <a:ea typeface="HGPｺﾞｼｯｸM" pitchFamily="50" charset="-128"/>
          <a:cs typeface="HGPｺﾞｼｯｸM"/>
        </a:defRPr>
      </a:lvl2pPr>
      <a:lvl3pPr algn="l" rtl="0" eaLnBrk="0" fontAlgn="base" hangingPunct="0">
        <a:spcBef>
          <a:spcPct val="0"/>
        </a:spcBef>
        <a:spcAft>
          <a:spcPct val="0"/>
        </a:spcAft>
        <a:defRPr kumimoji="1" sz="2400">
          <a:solidFill>
            <a:srgbClr val="4C4948"/>
          </a:solidFill>
          <a:latin typeface="HGPｺﾞｼｯｸM" pitchFamily="50" charset="-128"/>
          <a:ea typeface="HGPｺﾞｼｯｸM" pitchFamily="50" charset="-128"/>
          <a:cs typeface="HGPｺﾞｼｯｸM"/>
        </a:defRPr>
      </a:lvl3pPr>
      <a:lvl4pPr algn="l" rtl="0" eaLnBrk="0" fontAlgn="base" hangingPunct="0">
        <a:spcBef>
          <a:spcPct val="0"/>
        </a:spcBef>
        <a:spcAft>
          <a:spcPct val="0"/>
        </a:spcAft>
        <a:defRPr kumimoji="1" sz="2400">
          <a:solidFill>
            <a:srgbClr val="4C4948"/>
          </a:solidFill>
          <a:latin typeface="HGPｺﾞｼｯｸM" pitchFamily="50" charset="-128"/>
          <a:ea typeface="HGPｺﾞｼｯｸM" pitchFamily="50" charset="-128"/>
          <a:cs typeface="HGPｺﾞｼｯｸM"/>
        </a:defRPr>
      </a:lvl4pPr>
      <a:lvl5pPr algn="l" rtl="0" eaLnBrk="0" fontAlgn="base" hangingPunct="0">
        <a:spcBef>
          <a:spcPct val="0"/>
        </a:spcBef>
        <a:spcAft>
          <a:spcPct val="0"/>
        </a:spcAft>
        <a:defRPr kumimoji="1" sz="2400">
          <a:solidFill>
            <a:srgbClr val="4C4948"/>
          </a:solidFill>
          <a:latin typeface="HGPｺﾞｼｯｸM" pitchFamily="50" charset="-128"/>
          <a:ea typeface="HGPｺﾞｼｯｸM" pitchFamily="50" charset="-128"/>
          <a:cs typeface="HGPｺﾞｼｯｸM"/>
        </a:defRPr>
      </a:lvl5pPr>
      <a:lvl6pPr marL="457200" algn="l" rtl="0" fontAlgn="base">
        <a:spcBef>
          <a:spcPct val="0"/>
        </a:spcBef>
        <a:spcAft>
          <a:spcPct val="0"/>
        </a:spcAft>
        <a:defRPr kumimoji="1" sz="2400">
          <a:solidFill>
            <a:srgbClr val="4C4948"/>
          </a:solidFill>
          <a:latin typeface="HGPｺﾞｼｯｸM" pitchFamily="50" charset="-128"/>
          <a:ea typeface="HGPｺﾞｼｯｸM" pitchFamily="50" charset="-128"/>
        </a:defRPr>
      </a:lvl6pPr>
      <a:lvl7pPr marL="914400" algn="l" rtl="0" fontAlgn="base">
        <a:spcBef>
          <a:spcPct val="0"/>
        </a:spcBef>
        <a:spcAft>
          <a:spcPct val="0"/>
        </a:spcAft>
        <a:defRPr kumimoji="1" sz="2400">
          <a:solidFill>
            <a:srgbClr val="4C4948"/>
          </a:solidFill>
          <a:latin typeface="HGPｺﾞｼｯｸM" pitchFamily="50" charset="-128"/>
          <a:ea typeface="HGPｺﾞｼｯｸM" pitchFamily="50" charset="-128"/>
        </a:defRPr>
      </a:lvl7pPr>
      <a:lvl8pPr marL="1371600" algn="l" rtl="0" fontAlgn="base">
        <a:spcBef>
          <a:spcPct val="0"/>
        </a:spcBef>
        <a:spcAft>
          <a:spcPct val="0"/>
        </a:spcAft>
        <a:defRPr kumimoji="1" sz="2400">
          <a:solidFill>
            <a:srgbClr val="4C4948"/>
          </a:solidFill>
          <a:latin typeface="HGPｺﾞｼｯｸM" pitchFamily="50" charset="-128"/>
          <a:ea typeface="HGPｺﾞｼｯｸM" pitchFamily="50" charset="-128"/>
        </a:defRPr>
      </a:lvl8pPr>
      <a:lvl9pPr marL="1828800" algn="l" rtl="0" fontAlgn="base">
        <a:spcBef>
          <a:spcPct val="0"/>
        </a:spcBef>
        <a:spcAft>
          <a:spcPct val="0"/>
        </a:spcAft>
        <a:defRPr kumimoji="1" sz="2400">
          <a:solidFill>
            <a:srgbClr val="4C4948"/>
          </a:solidFill>
          <a:latin typeface="HGPｺﾞｼｯｸM" pitchFamily="50" charset="-128"/>
          <a:ea typeface="HGPｺﾞｼｯｸM"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rgbClr val="4C4948"/>
          </a:solidFill>
          <a:latin typeface="+mn-lt"/>
          <a:ea typeface="+mn-ea"/>
          <a:cs typeface="HGPｺﾞｼｯｸM"/>
        </a:defRPr>
      </a:lvl1pPr>
      <a:lvl2pPr marL="742950" indent="-285750" algn="l" rtl="0" eaLnBrk="0" fontAlgn="base" hangingPunct="0">
        <a:spcBef>
          <a:spcPct val="20000"/>
        </a:spcBef>
        <a:spcAft>
          <a:spcPct val="0"/>
        </a:spcAft>
        <a:buFont typeface="Arial" charset="0"/>
        <a:buChar char="–"/>
        <a:defRPr kumimoji="1" sz="2800" kern="1200">
          <a:solidFill>
            <a:srgbClr val="4C4948"/>
          </a:solidFill>
          <a:latin typeface="+mn-lt"/>
          <a:ea typeface="+mn-ea"/>
          <a:cs typeface="HGPｺﾞｼｯｸM"/>
        </a:defRPr>
      </a:lvl2pPr>
      <a:lvl3pPr marL="1143000" indent="-228600" algn="l" rtl="0" eaLnBrk="0" fontAlgn="base" hangingPunct="0">
        <a:spcBef>
          <a:spcPct val="20000"/>
        </a:spcBef>
        <a:spcAft>
          <a:spcPct val="0"/>
        </a:spcAft>
        <a:buFont typeface="Arial" charset="0"/>
        <a:buChar char="•"/>
        <a:defRPr kumimoji="1" sz="2400" kern="1200">
          <a:solidFill>
            <a:srgbClr val="4C4948"/>
          </a:solidFill>
          <a:latin typeface="+mn-lt"/>
          <a:ea typeface="+mn-ea"/>
          <a:cs typeface="HGPｺﾞｼｯｸM"/>
        </a:defRPr>
      </a:lvl3pPr>
      <a:lvl4pPr marL="1600200" indent="-228600" algn="l" rtl="0" eaLnBrk="0" fontAlgn="base" hangingPunct="0">
        <a:spcBef>
          <a:spcPct val="20000"/>
        </a:spcBef>
        <a:spcAft>
          <a:spcPct val="0"/>
        </a:spcAft>
        <a:buFont typeface="Arial" charset="0"/>
        <a:buChar char="–"/>
        <a:defRPr kumimoji="1" sz="2000" kern="1200">
          <a:solidFill>
            <a:srgbClr val="4C4948"/>
          </a:solidFill>
          <a:latin typeface="+mn-lt"/>
          <a:ea typeface="+mn-ea"/>
          <a:cs typeface="HGPｺﾞｼｯｸM"/>
        </a:defRPr>
      </a:lvl4pPr>
      <a:lvl5pPr marL="2057400" indent="-228600" algn="l" rtl="0" eaLnBrk="0" fontAlgn="base" hangingPunct="0">
        <a:spcBef>
          <a:spcPct val="20000"/>
        </a:spcBef>
        <a:spcAft>
          <a:spcPct val="0"/>
        </a:spcAft>
        <a:buFont typeface="Arial" charset="0"/>
        <a:buChar char="»"/>
        <a:defRPr kumimoji="1" sz="2000" kern="1200">
          <a:solidFill>
            <a:srgbClr val="4C4948"/>
          </a:solidFill>
          <a:latin typeface="+mn-lt"/>
          <a:ea typeface="+mn-ea"/>
          <a:cs typeface="HGPｺﾞｼｯｸM"/>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image" Target="../media/image15.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タイトル 7"/>
          <p:cNvSpPr>
            <a:spLocks noGrp="1"/>
          </p:cNvSpPr>
          <p:nvPr>
            <p:ph type="ctrTitle"/>
          </p:nvPr>
        </p:nvSpPr>
        <p:spPr>
          <a:xfrm>
            <a:off x="611188" y="3716338"/>
            <a:ext cx="7489825" cy="1657350"/>
          </a:xfrm>
        </p:spPr>
        <p:txBody>
          <a:bodyPr/>
          <a:lstStyle/>
          <a:p>
            <a:pPr eaLnBrk="1" hangingPunct="1"/>
            <a:r>
              <a:rPr lang="ja-JP" altLang="en-US" sz="2800" b="1" smtClean="0">
                <a:solidFill>
                  <a:srgbClr val="001236"/>
                </a:solidFill>
                <a:latin typeface="メイリオ" pitchFamily="50" charset="-128"/>
                <a:ea typeface="メイリオ" pitchFamily="50" charset="-128"/>
                <a:cs typeface="メイリオ" pitchFamily="50" charset="-128"/>
              </a:rPr>
              <a:t>これから望まれるグローバル人材とは？</a:t>
            </a:r>
            <a:endParaRPr lang="ja-JP" altLang="en-US" sz="2000" b="1" smtClean="0">
              <a:solidFill>
                <a:srgbClr val="001236"/>
              </a:solidFill>
              <a:latin typeface="メイリオ" pitchFamily="50" charset="-128"/>
              <a:ea typeface="メイリオ" pitchFamily="50" charset="-128"/>
              <a:cs typeface="メイリオ" pitchFamily="50" charset="-128"/>
            </a:endParaRPr>
          </a:p>
        </p:txBody>
      </p:sp>
      <p:sp>
        <p:nvSpPr>
          <p:cNvPr id="10" name="テキスト プレースホルダ 9"/>
          <p:cNvSpPr>
            <a:spLocks noGrp="1"/>
          </p:cNvSpPr>
          <p:nvPr>
            <p:ph type="body" sz="quarter" idx="10"/>
          </p:nvPr>
        </p:nvSpPr>
        <p:spPr>
          <a:xfrm>
            <a:off x="6588125" y="6381750"/>
            <a:ext cx="2376488" cy="287338"/>
          </a:xfrm>
          <a:solidFill>
            <a:schemeClr val="bg1"/>
          </a:solidFill>
        </p:spPr>
        <p:txBody>
          <a:bodyPr rtlCol="0"/>
          <a:lstStyle/>
          <a:p>
            <a:pPr algn="ctr" eaLnBrk="1" fontAlgn="auto" hangingPunct="1">
              <a:spcAft>
                <a:spcPts val="0"/>
              </a:spcAft>
              <a:defRPr/>
            </a:pPr>
            <a:r>
              <a:rPr lang="en-US" altLang="ja-JP" sz="1400" dirty="0" smtClean="0">
                <a:solidFill>
                  <a:schemeClr val="bg2"/>
                </a:solidFill>
                <a:cs typeface="+mn-cs"/>
              </a:rPr>
              <a:t>2012</a:t>
            </a:r>
            <a:r>
              <a:rPr lang="ja-JP" altLang="en-US" sz="1400" dirty="0" smtClean="0">
                <a:solidFill>
                  <a:schemeClr val="bg2"/>
                </a:solidFill>
                <a:cs typeface="+mn-cs"/>
              </a:rPr>
              <a:t>年</a:t>
            </a:r>
            <a:r>
              <a:rPr lang="en-US" altLang="ja-JP" sz="1400" dirty="0" smtClean="0">
                <a:solidFill>
                  <a:schemeClr val="bg2"/>
                </a:solidFill>
                <a:cs typeface="+mn-cs"/>
              </a:rPr>
              <a:t>6</a:t>
            </a:r>
            <a:r>
              <a:rPr lang="ja-JP" altLang="en-US" sz="1400" dirty="0" smtClean="0">
                <a:solidFill>
                  <a:schemeClr val="bg2"/>
                </a:solidFill>
                <a:cs typeface="+mn-cs"/>
              </a:rPr>
              <a:t>月</a:t>
            </a:r>
            <a:r>
              <a:rPr lang="en-US" altLang="ja-JP" sz="1400" dirty="0" smtClean="0">
                <a:solidFill>
                  <a:schemeClr val="bg2"/>
                </a:solidFill>
                <a:cs typeface="+mn-cs"/>
              </a:rPr>
              <a:t>23</a:t>
            </a:r>
            <a:r>
              <a:rPr lang="ja-JP" altLang="en-US" sz="1400" dirty="0" smtClean="0">
                <a:solidFill>
                  <a:schemeClr val="bg2"/>
                </a:solidFill>
                <a:cs typeface="+mn-cs"/>
              </a:rPr>
              <a:t>日</a:t>
            </a:r>
            <a:endParaRPr lang="ja-JP" altLang="en-US" sz="1400" dirty="0">
              <a:solidFill>
                <a:schemeClr val="bg2"/>
              </a:solidFill>
              <a:cs typeface="+mn-cs"/>
            </a:endParaRPr>
          </a:p>
        </p:txBody>
      </p:sp>
      <p:sp>
        <p:nvSpPr>
          <p:cNvPr id="15363" name="テキスト プレースホルダ 10"/>
          <p:cNvSpPr txBox="1">
            <a:spLocks/>
          </p:cNvSpPr>
          <p:nvPr/>
        </p:nvSpPr>
        <p:spPr bwMode="auto">
          <a:xfrm>
            <a:off x="4643438" y="5638800"/>
            <a:ext cx="4176712" cy="885825"/>
          </a:xfrm>
          <a:prstGeom prst="rect">
            <a:avLst/>
          </a:prstGeom>
          <a:noFill/>
          <a:ln w="9525">
            <a:noFill/>
            <a:miter lim="800000"/>
            <a:headEnd/>
            <a:tailEnd/>
          </a:ln>
        </p:spPr>
        <p:txBody>
          <a:bodyPr/>
          <a:lstStyle/>
          <a:p>
            <a:pPr marL="342900" indent="-342900" algn="r">
              <a:lnSpc>
                <a:spcPts val="2500"/>
              </a:lnSpc>
              <a:spcBef>
                <a:spcPct val="20000"/>
              </a:spcBef>
            </a:pPr>
            <a:r>
              <a:rPr lang="ja-JP" altLang="en-US" sz="2000" b="1">
                <a:solidFill>
                  <a:srgbClr val="001236"/>
                </a:solidFill>
                <a:latin typeface="メイリオ" pitchFamily="50" charset="-128"/>
                <a:ea typeface="メイリオ" pitchFamily="50" charset="-128"/>
                <a:cs typeface="メイリオ" pitchFamily="50" charset="-128"/>
              </a:rPr>
              <a:t>武田薬品工業株式会社</a:t>
            </a:r>
            <a:endParaRPr lang="en-US" altLang="ja-JP" sz="2000" b="1">
              <a:solidFill>
                <a:srgbClr val="001236"/>
              </a:solidFill>
              <a:latin typeface="メイリオ" pitchFamily="50" charset="-128"/>
              <a:ea typeface="メイリオ" pitchFamily="50" charset="-128"/>
              <a:cs typeface="メイリオ" pitchFamily="50" charset="-128"/>
            </a:endParaRPr>
          </a:p>
          <a:p>
            <a:pPr marL="342900" indent="-342900" algn="r">
              <a:lnSpc>
                <a:spcPts val="2500"/>
              </a:lnSpc>
              <a:spcBef>
                <a:spcPct val="20000"/>
              </a:spcBef>
            </a:pPr>
            <a:r>
              <a:rPr lang="ja-JP" altLang="en-US" sz="2000" b="1">
                <a:solidFill>
                  <a:srgbClr val="001236"/>
                </a:solidFill>
                <a:latin typeface="メイリオ" pitchFamily="50" charset="-128"/>
                <a:ea typeface="メイリオ" pitchFamily="50" charset="-128"/>
                <a:cs typeface="メイリオ" pitchFamily="50" charset="-128"/>
              </a:rPr>
              <a:t>代表取締役社長　長谷川 閑史</a:t>
            </a:r>
          </a:p>
          <a:p>
            <a:pPr marL="342900" indent="-342900" algn="r">
              <a:lnSpc>
                <a:spcPts val="1400"/>
              </a:lnSpc>
              <a:spcBef>
                <a:spcPct val="20000"/>
              </a:spcBef>
            </a:pPr>
            <a:endParaRPr lang="ja-JP" altLang="en-US" b="1">
              <a:solidFill>
                <a:srgbClr val="001236"/>
              </a:solidFill>
              <a:latin typeface="HGPｺﾞｼｯｸM"/>
              <a:ea typeface="HGPｺﾞｼｯｸM"/>
              <a:cs typeface="HGPｺﾞｼｯｸM"/>
            </a:endParaRPr>
          </a:p>
          <a:p>
            <a:pPr marL="342900" indent="-342900">
              <a:lnSpc>
                <a:spcPts val="1400"/>
              </a:lnSpc>
              <a:spcBef>
                <a:spcPct val="20000"/>
              </a:spcBef>
            </a:pPr>
            <a:endParaRPr lang="ja-JP" altLang="en-US" b="1">
              <a:solidFill>
                <a:srgbClr val="001236"/>
              </a:solidFill>
              <a:latin typeface="HGPｺﾞｼｯｸM"/>
              <a:ea typeface="HGPｺﾞｼｯｸM"/>
              <a:cs typeface="HGPｺﾞｼｯｸM"/>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9"/>
          <p:cNvSpPr>
            <a:spLocks noGrp="1"/>
          </p:cNvSpPr>
          <p:nvPr>
            <p:ph type="title"/>
          </p:nvPr>
        </p:nvSpPr>
        <p:spPr>
          <a:xfrm>
            <a:off x="395288" y="204788"/>
            <a:ext cx="7851775" cy="703262"/>
          </a:xfrm>
        </p:spPr>
        <p:txBody>
          <a:bodyPr/>
          <a:lstStyle/>
          <a:p>
            <a:pPr algn="ctr"/>
            <a:r>
              <a:rPr lang="en-US" altLang="ja-JP" sz="2800" b="1" smtClean="0">
                <a:latin typeface="メイリオ" pitchFamily="50" charset="-128"/>
                <a:ea typeface="メイリオ" pitchFamily="50" charset="-128"/>
                <a:cs typeface="メイリオ" pitchFamily="50" charset="-128"/>
              </a:rPr>
              <a:t>Quest for Global Mindsets</a:t>
            </a:r>
            <a:endParaRPr lang="ja-JP" altLang="en-US" sz="2800" b="1" smtClean="0">
              <a:latin typeface="メイリオ" pitchFamily="50" charset="-128"/>
              <a:ea typeface="メイリオ" pitchFamily="50" charset="-128"/>
              <a:cs typeface="メイリオ" pitchFamily="50" charset="-128"/>
            </a:endParaRPr>
          </a:p>
        </p:txBody>
      </p:sp>
      <p:pic>
        <p:nvPicPr>
          <p:cNvPr id="94210" name="Picture 2"/>
          <p:cNvPicPr>
            <a:picLocks noChangeAspect="1" noChangeArrowheads="1"/>
          </p:cNvPicPr>
          <p:nvPr/>
        </p:nvPicPr>
        <p:blipFill>
          <a:blip r:embed="rId3"/>
          <a:srcRect l="1083" t="1698" r="1440" b="1466"/>
          <a:stretch>
            <a:fillRect/>
          </a:stretch>
        </p:blipFill>
        <p:spPr bwMode="auto">
          <a:xfrm>
            <a:off x="250825" y="2133600"/>
            <a:ext cx="6481763" cy="4103688"/>
          </a:xfrm>
          <a:prstGeom prst="rect">
            <a:avLst/>
          </a:prstGeom>
          <a:noFill/>
          <a:ln w="9525">
            <a:noFill/>
            <a:miter lim="800000"/>
            <a:headEnd/>
            <a:tailEnd/>
          </a:ln>
        </p:spPr>
      </p:pic>
      <p:pic>
        <p:nvPicPr>
          <p:cNvPr id="94211" name="Picture 3" descr="C:\Users\c311073\Documents\Presentations\Waseda Endowment Series\earth138623-004-358F71FA.jpg"/>
          <p:cNvPicPr>
            <a:picLocks noChangeAspect="1" noChangeArrowheads="1"/>
          </p:cNvPicPr>
          <p:nvPr/>
        </p:nvPicPr>
        <p:blipFill>
          <a:blip r:embed="rId4">
            <a:clrChange>
              <a:clrFrom>
                <a:srgbClr val="010101"/>
              </a:clrFrom>
              <a:clrTo>
                <a:srgbClr val="010101">
                  <a:alpha val="0"/>
                </a:srgbClr>
              </a:clrTo>
            </a:clrChange>
          </a:blip>
          <a:srcRect/>
          <a:stretch>
            <a:fillRect/>
          </a:stretch>
        </p:blipFill>
        <p:spPr bwMode="auto">
          <a:xfrm>
            <a:off x="6837363" y="1052513"/>
            <a:ext cx="2306637" cy="2232025"/>
          </a:xfrm>
          <a:prstGeom prst="rect">
            <a:avLst/>
          </a:prstGeom>
          <a:noFill/>
          <a:ln w="9525">
            <a:noFill/>
            <a:miter lim="800000"/>
            <a:headEnd/>
            <a:tailEnd/>
          </a:ln>
        </p:spPr>
      </p:pic>
      <p:sp>
        <p:nvSpPr>
          <p:cNvPr id="6" name="Slide Number Placeholder 8"/>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74DFF3-D3CF-4DCA-A9BB-A117A7EF9800}" type="slidenum">
              <a:rPr lang="ja-JP" altLang="en-US" sz="1200"/>
              <a:pPr fontAlgn="base">
                <a:spcBef>
                  <a:spcPct val="0"/>
                </a:spcBef>
                <a:spcAft>
                  <a:spcPct val="0"/>
                </a:spcAft>
                <a:defRPr/>
              </a:pPr>
              <a:t>9</a:t>
            </a:fld>
            <a:endParaRPr lang="ja-JP" altLang="en-US" sz="120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タイトル 1"/>
          <p:cNvSpPr>
            <a:spLocks noGrp="1"/>
          </p:cNvSpPr>
          <p:nvPr>
            <p:ph type="title"/>
          </p:nvPr>
        </p:nvSpPr>
        <p:spPr>
          <a:xfrm>
            <a:off x="536575" y="204788"/>
            <a:ext cx="7851775" cy="703262"/>
          </a:xfrm>
        </p:spPr>
        <p:txBody>
          <a:bodyPr/>
          <a:lstStyle/>
          <a:p>
            <a:pPr algn="ctr"/>
            <a:r>
              <a:rPr lang="ja-JP" altLang="en-US" sz="2800" b="1" smtClean="0">
                <a:latin typeface="メイリオ" pitchFamily="50" charset="-128"/>
                <a:ea typeface="メイリオ" pitchFamily="50" charset="-128"/>
                <a:cs typeface="メイリオ" pitchFamily="50" charset="-128"/>
              </a:rPr>
              <a:t>リーダーの役割</a:t>
            </a:r>
          </a:p>
        </p:txBody>
      </p:sp>
      <p:sp>
        <p:nvSpPr>
          <p:cNvPr id="3" name="コンテンツ プレースホルダ 2"/>
          <p:cNvSpPr>
            <a:spLocks noGrp="1"/>
          </p:cNvSpPr>
          <p:nvPr>
            <p:ph idx="1"/>
          </p:nvPr>
        </p:nvSpPr>
        <p:spPr/>
        <p:txBody>
          <a:bodyPr rtlCol="0">
            <a:normAutofit lnSpcReduction="10000"/>
          </a:bodyPr>
          <a:lstStyle/>
          <a:p>
            <a:pPr marL="630238" indent="-630238" algn="ctr" fontAlgn="auto">
              <a:spcAft>
                <a:spcPts val="0"/>
              </a:spcAft>
              <a:buFont typeface="Arial" pitchFamily="34" charset="0"/>
              <a:buNone/>
              <a:defRPr/>
            </a:pPr>
            <a:endParaRPr lang="en-US" altLang="ja-JP" dirty="0" smtClean="0">
              <a:latin typeface="メイリオ" pitchFamily="50" charset="-128"/>
              <a:ea typeface="メイリオ" pitchFamily="50" charset="-128"/>
              <a:cs typeface="+mn-cs"/>
            </a:endParaRPr>
          </a:p>
          <a:p>
            <a:pPr marL="0" indent="0" algn="ctr" fontAlgn="auto">
              <a:spcAft>
                <a:spcPts val="0"/>
              </a:spcAft>
              <a:buFont typeface="Arial" pitchFamily="34" charset="0"/>
              <a:buNone/>
              <a:defRPr/>
            </a:pPr>
            <a:r>
              <a:rPr lang="ja-JP" altLang="en-US" sz="2400" dirty="0" smtClean="0">
                <a:latin typeface="メイリオ" pitchFamily="50" charset="-128"/>
                <a:ea typeface="メイリオ" pitchFamily="50" charset="-128"/>
                <a:cs typeface="+mn-cs"/>
              </a:rPr>
              <a:t>ビジョンを設定し、　　　　　　　　　　　　　　　　　　　　　　　　　　　　　　　　　　　　　　　　　　　　　その実現に向けて自らに従う者のベクトルを合わせ、　　　　　　　　最大限の力を引き出すことによって最高の結果を　　　　　持続的・継続的にもたらす</a:t>
            </a:r>
            <a:endParaRPr lang="en-US" altLang="ja-JP" sz="2400" dirty="0" smtClean="0">
              <a:latin typeface="メイリオ" pitchFamily="50" charset="-128"/>
              <a:ea typeface="メイリオ" pitchFamily="50" charset="-128"/>
              <a:cs typeface="+mn-cs"/>
            </a:endParaRPr>
          </a:p>
          <a:p>
            <a:pPr marL="0" indent="0" algn="ctr" fontAlgn="auto">
              <a:spcAft>
                <a:spcPts val="0"/>
              </a:spcAft>
              <a:buFont typeface="Arial" pitchFamily="34" charset="0"/>
              <a:buNone/>
              <a:defRPr/>
            </a:pPr>
            <a:endParaRPr lang="en-US" altLang="ja-JP" dirty="0" smtClean="0">
              <a:latin typeface="メイリオ" pitchFamily="50" charset="-128"/>
              <a:ea typeface="メイリオ" pitchFamily="50" charset="-128"/>
              <a:cs typeface="+mn-cs"/>
            </a:endParaRPr>
          </a:p>
          <a:p>
            <a:pPr marL="630238" indent="-630238" algn="ctr" fontAlgn="auto">
              <a:spcAft>
                <a:spcPts val="0"/>
              </a:spcAft>
              <a:buFont typeface="Arial" pitchFamily="34" charset="0"/>
              <a:buChar char="•"/>
              <a:defRPr/>
            </a:pPr>
            <a:endParaRPr lang="en-US" altLang="ja-JP" sz="2800" dirty="0" smtClean="0">
              <a:solidFill>
                <a:schemeClr val="accent4"/>
              </a:solidFill>
              <a:latin typeface="メイリオ" pitchFamily="50" charset="-128"/>
              <a:ea typeface="メイリオ" pitchFamily="50" charset="-128"/>
              <a:cs typeface="+mn-cs"/>
            </a:endParaRPr>
          </a:p>
          <a:p>
            <a:pPr marL="0" indent="0" algn="ctr" fontAlgn="auto">
              <a:spcAft>
                <a:spcPts val="0"/>
              </a:spcAft>
              <a:buFont typeface="Arial" pitchFamily="34" charset="0"/>
              <a:buNone/>
              <a:defRPr/>
            </a:pPr>
            <a:r>
              <a:rPr lang="ja-JP" altLang="en-US" sz="2800" dirty="0" smtClean="0">
                <a:solidFill>
                  <a:schemeClr val="accent4"/>
                </a:solidFill>
                <a:latin typeface="メイリオ" pitchFamily="50" charset="-128"/>
                <a:ea typeface="メイリオ" pitchFamily="50" charset="-128"/>
                <a:cs typeface="+mn-cs"/>
              </a:rPr>
              <a:t>常に遍く公の視点を忘れない</a:t>
            </a:r>
          </a:p>
          <a:p>
            <a:pPr marL="630238" indent="-630238" algn="ctr" fontAlgn="auto">
              <a:spcAft>
                <a:spcPts val="0"/>
              </a:spcAft>
              <a:buFont typeface="Arial" pitchFamily="34" charset="0"/>
              <a:buChar char="•"/>
              <a:defRPr/>
            </a:pPr>
            <a:endParaRPr lang="en-US" altLang="ja-JP" sz="2400" dirty="0" smtClean="0">
              <a:latin typeface="メイリオ" pitchFamily="50" charset="-128"/>
              <a:ea typeface="メイリオ" pitchFamily="50" charset="-128"/>
              <a:cs typeface="+mn-cs"/>
            </a:endParaRPr>
          </a:p>
          <a:p>
            <a:pPr marL="630238" indent="-630238" algn="ctr" fontAlgn="auto">
              <a:spcAft>
                <a:spcPts val="0"/>
              </a:spcAft>
              <a:buFont typeface="Arial" pitchFamily="34" charset="0"/>
              <a:buChar char="•"/>
              <a:defRPr/>
            </a:pPr>
            <a:endParaRPr lang="en-US" altLang="ja-JP" sz="2400" dirty="0" smtClean="0">
              <a:latin typeface="メイリオ" pitchFamily="50" charset="-128"/>
              <a:ea typeface="メイリオ" pitchFamily="50" charset="-128"/>
              <a:cs typeface="+mn-cs"/>
            </a:endParaRPr>
          </a:p>
          <a:p>
            <a:pPr marL="630238" indent="-630238" algn="ctr" fontAlgn="auto">
              <a:spcAft>
                <a:spcPts val="0"/>
              </a:spcAft>
              <a:buFont typeface="Arial" pitchFamily="34" charset="0"/>
              <a:buNone/>
              <a:defRPr/>
            </a:pPr>
            <a:r>
              <a:rPr lang="ja-JP" altLang="en-US" sz="2400" dirty="0" smtClean="0">
                <a:latin typeface="メイリオ" pitchFamily="50" charset="-128"/>
                <a:ea typeface="メイリオ" pitchFamily="50" charset="-128"/>
                <a:cs typeface="+mn-cs"/>
              </a:rPr>
              <a:t>変革（パラダイムシフト）期においては、　　　　　　　　リーダーの役割が特に重要になる。</a:t>
            </a:r>
          </a:p>
        </p:txBody>
      </p:sp>
      <p:sp>
        <p:nvSpPr>
          <p:cNvPr id="96259" name="上矢印 7"/>
          <p:cNvSpPr>
            <a:spLocks noChangeArrowheads="1"/>
          </p:cNvSpPr>
          <p:nvPr/>
        </p:nvSpPr>
        <p:spPr bwMode="auto">
          <a:xfrm rot="10800000">
            <a:off x="4211638" y="4365625"/>
            <a:ext cx="504825" cy="501650"/>
          </a:xfrm>
          <a:prstGeom prst="upArrow">
            <a:avLst>
              <a:gd name="adj1" fmla="val 50000"/>
              <a:gd name="adj2" fmla="val 50000"/>
            </a:avLst>
          </a:prstGeom>
          <a:gradFill rotWithShape="1">
            <a:gsLst>
              <a:gs pos="0">
                <a:srgbClr val="003F77"/>
              </a:gs>
              <a:gs pos="50000">
                <a:srgbClr val="005FAD"/>
              </a:gs>
              <a:gs pos="100000">
                <a:srgbClr val="0072CE"/>
              </a:gs>
            </a:gsLst>
            <a:lin ang="16200000" scaled="1"/>
          </a:gradFill>
          <a:ln w="28575" algn="ctr">
            <a:noFill/>
            <a:round/>
            <a:headEnd/>
            <a:tailEnd/>
          </a:ln>
        </p:spPr>
        <p:txBody>
          <a:bodyPr wrap="none" lIns="90000" tIns="46800" rIns="90000" bIns="46800" anchor="ctr"/>
          <a:lstStyle/>
          <a:p>
            <a:endParaRPr lang="ja-JP" altLang="en-US" b="1">
              <a:solidFill>
                <a:srgbClr val="002060"/>
              </a:solidFill>
              <a:latin typeface="メイリオ" pitchFamily="50" charset="-128"/>
              <a:ea typeface="メイリオ" pitchFamily="50" charset="-128"/>
              <a:cs typeface="メイリオ" pitchFamily="50" charset="-128"/>
            </a:endParaRPr>
          </a:p>
        </p:txBody>
      </p:sp>
      <p:sp>
        <p:nvSpPr>
          <p:cNvPr id="96260" name="上矢印 7"/>
          <p:cNvSpPr>
            <a:spLocks noChangeArrowheads="1"/>
          </p:cNvSpPr>
          <p:nvPr/>
        </p:nvSpPr>
        <p:spPr bwMode="auto">
          <a:xfrm>
            <a:off x="4211638" y="2998788"/>
            <a:ext cx="504825" cy="501650"/>
          </a:xfrm>
          <a:prstGeom prst="upArrow">
            <a:avLst>
              <a:gd name="adj1" fmla="val 50000"/>
              <a:gd name="adj2" fmla="val 50000"/>
            </a:avLst>
          </a:prstGeom>
          <a:gradFill rotWithShape="1">
            <a:gsLst>
              <a:gs pos="0">
                <a:srgbClr val="003F77"/>
              </a:gs>
              <a:gs pos="50000">
                <a:srgbClr val="005FAD"/>
              </a:gs>
              <a:gs pos="100000">
                <a:srgbClr val="0072CE"/>
              </a:gs>
            </a:gsLst>
            <a:lin ang="16200000" scaled="1"/>
          </a:gradFill>
          <a:ln w="28575" algn="ctr">
            <a:noFill/>
            <a:round/>
            <a:headEnd/>
            <a:tailEnd/>
          </a:ln>
        </p:spPr>
        <p:txBody>
          <a:bodyPr wrap="none" lIns="90000" tIns="46800" rIns="90000" bIns="46800" anchor="ctr"/>
          <a:lstStyle/>
          <a:p>
            <a:endParaRPr lang="ja-JP" altLang="en-US" b="1">
              <a:solidFill>
                <a:srgbClr val="002060"/>
              </a:solidFill>
              <a:latin typeface="メイリオ" pitchFamily="50" charset="-128"/>
              <a:ea typeface="メイリオ" pitchFamily="50" charset="-128"/>
              <a:cs typeface="メイリオ" pitchFamily="50" charset="-128"/>
            </a:endParaRPr>
          </a:p>
        </p:txBody>
      </p:sp>
      <p:sp>
        <p:nvSpPr>
          <p:cNvPr id="7" name="Slide Number Placeholder 8"/>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0C22D7-BE61-4514-9F90-C0855ABCA9ED}" type="slidenum">
              <a:rPr lang="ja-JP" altLang="en-US" sz="1200"/>
              <a:pPr fontAlgn="base">
                <a:spcBef>
                  <a:spcPct val="0"/>
                </a:spcBef>
                <a:spcAft>
                  <a:spcPct val="0"/>
                </a:spcAft>
                <a:defRPr/>
              </a:pPr>
              <a:t>10</a:t>
            </a:fld>
            <a:endParaRPr lang="ja-JP" altLang="en-US" sz="120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250825" y="1412875"/>
            <a:ext cx="8964613" cy="4429125"/>
          </a:xfrm>
          <a:prstGeom prst="rect">
            <a:avLst/>
          </a:prstGeom>
        </p:spPr>
        <p:txBody>
          <a:bodyPr/>
          <a:lstStyle/>
          <a:p>
            <a:pPr lvl="1" indent="-457200" eaLnBrk="0" hangingPunct="0">
              <a:spcBef>
                <a:spcPts val="0"/>
              </a:spcBef>
              <a:defRPr/>
            </a:pPr>
            <a:r>
              <a:rPr lang="ja-JP" altLang="en-US" sz="3200" b="1" spc="600" dirty="0">
                <a:solidFill>
                  <a:srgbClr val="002060"/>
                </a:solidFill>
                <a:effectLst>
                  <a:outerShdw blurRad="38100" dist="38100" dir="2700000" algn="tl">
                    <a:srgbClr val="000000">
                      <a:alpha val="43137"/>
                    </a:srgbClr>
                  </a:outerShdw>
                </a:effectLst>
                <a:latin typeface="メイリオ" pitchFamily="50" charset="-128"/>
                <a:ea typeface="メイリオ" pitchFamily="50" charset="-128"/>
              </a:rPr>
              <a:t>　　Ｇｉｆｔ：</a:t>
            </a:r>
            <a:r>
              <a:rPr lang="ja-JP" altLang="en-US" sz="2800" dirty="0">
                <a:solidFill>
                  <a:srgbClr val="002060"/>
                </a:solidFill>
                <a:latin typeface="メイリオ" pitchFamily="50" charset="-128"/>
                <a:ea typeface="メイリオ" pitchFamily="50" charset="-128"/>
              </a:rPr>
              <a:t>贈り物＝才能、適性　　　　</a:t>
            </a:r>
            <a:endParaRPr lang="en-US" altLang="ja-JP" sz="2800" dirty="0">
              <a:solidFill>
                <a:srgbClr val="002060"/>
              </a:solidFill>
              <a:latin typeface="メイリオ" pitchFamily="50" charset="-128"/>
              <a:ea typeface="メイリオ" pitchFamily="50" charset="-128"/>
            </a:endParaRPr>
          </a:p>
          <a:p>
            <a:pPr lvl="1" indent="-457200" algn="ctr" eaLnBrk="0" hangingPunct="0">
              <a:spcBef>
                <a:spcPts val="0"/>
              </a:spcBef>
              <a:defRPr/>
            </a:pPr>
            <a:endParaRPr lang="en-US" altLang="ja-JP" sz="2400" dirty="0">
              <a:solidFill>
                <a:srgbClr val="002060"/>
              </a:solidFill>
              <a:latin typeface="メイリオ" pitchFamily="50" charset="-128"/>
              <a:ea typeface="メイリオ" pitchFamily="50" charset="-128"/>
            </a:endParaRPr>
          </a:p>
          <a:p>
            <a:pPr marL="457200" indent="-457200" eaLnBrk="0" hangingPunct="0">
              <a:spcBef>
                <a:spcPts val="600"/>
              </a:spcBef>
              <a:defRPr/>
            </a:pPr>
            <a:r>
              <a:rPr lang="ja-JP" altLang="en-US" sz="2800" dirty="0">
                <a:solidFill>
                  <a:srgbClr val="0070C0"/>
                </a:solidFill>
                <a:effectLst>
                  <a:outerShdw blurRad="38100" dist="38100" dir="2700000" algn="tl">
                    <a:srgbClr val="000000">
                      <a:alpha val="43137"/>
                    </a:srgbClr>
                  </a:outerShdw>
                </a:effectLst>
                <a:latin typeface="メイリオ" pitchFamily="50" charset="-128"/>
                <a:ea typeface="メイリオ" pitchFamily="50" charset="-128"/>
              </a:rPr>
              <a:t>「</a:t>
            </a:r>
            <a:r>
              <a:rPr lang="ja-JP" altLang="en-US" sz="2800" b="1" dirty="0">
                <a:solidFill>
                  <a:srgbClr val="0070C0"/>
                </a:solidFill>
                <a:effectLst>
                  <a:outerShdw blurRad="38100" dist="38100" dir="2700000" algn="tl">
                    <a:srgbClr val="000000">
                      <a:alpha val="43137"/>
                    </a:srgbClr>
                  </a:outerShdw>
                </a:effectLst>
                <a:latin typeface="+mn-lt"/>
                <a:ea typeface="メイリオ" pitchFamily="50" charset="-128"/>
              </a:rPr>
              <a:t>Ｇｉｆｔ</a:t>
            </a:r>
            <a:r>
              <a:rPr lang="ja-JP" altLang="en-US" sz="2800" b="1" dirty="0">
                <a:solidFill>
                  <a:srgbClr val="0070C0"/>
                </a:solidFill>
                <a:effectLst>
                  <a:outerShdw blurRad="38100" dist="38100" dir="2700000" algn="tl">
                    <a:srgbClr val="000000">
                      <a:alpha val="43137"/>
                    </a:srgbClr>
                  </a:outerShdw>
                </a:effectLst>
                <a:latin typeface="メイリオ" pitchFamily="50" charset="-128"/>
                <a:ea typeface="メイリオ" pitchFamily="50" charset="-128"/>
              </a:rPr>
              <a:t>の涵養」</a:t>
            </a:r>
            <a:endParaRPr lang="en-US" altLang="ja-JP" sz="2800" dirty="0">
              <a:solidFill>
                <a:srgbClr val="0070C0"/>
              </a:solidFill>
              <a:effectLst>
                <a:outerShdw blurRad="38100" dist="38100" dir="2700000" algn="tl">
                  <a:srgbClr val="000000">
                    <a:alpha val="43137"/>
                  </a:srgbClr>
                </a:outerShdw>
              </a:effectLst>
              <a:latin typeface="メイリオ" pitchFamily="50" charset="-128"/>
              <a:ea typeface="メイリオ" pitchFamily="50" charset="-128"/>
            </a:endParaRPr>
          </a:p>
          <a:p>
            <a:pPr marL="531813" lvl="1" indent="-354013" eaLnBrk="0" hangingPunct="0">
              <a:spcBef>
                <a:spcPts val="0"/>
              </a:spcBef>
              <a:defRPr/>
            </a:pPr>
            <a:r>
              <a:rPr lang="ja-JP" altLang="en-US" sz="2400" dirty="0">
                <a:solidFill>
                  <a:srgbClr val="002060"/>
                </a:solidFill>
                <a:latin typeface="メイリオ" pitchFamily="50" charset="-128"/>
                <a:ea typeface="メイリオ" pitchFamily="50" charset="-128"/>
              </a:rPr>
              <a:t>　与えられた能力を最大限に活用すること</a:t>
            </a:r>
            <a:endParaRPr lang="en-US" altLang="ja-JP" sz="2400" dirty="0">
              <a:solidFill>
                <a:srgbClr val="002060"/>
              </a:solidFill>
              <a:latin typeface="メイリオ" pitchFamily="50" charset="-128"/>
              <a:ea typeface="メイリオ" pitchFamily="50" charset="-128"/>
            </a:endParaRPr>
          </a:p>
          <a:p>
            <a:pPr marL="804863" lvl="1" indent="-354013" eaLnBrk="0" hangingPunct="0">
              <a:spcBef>
                <a:spcPts val="0"/>
              </a:spcBef>
              <a:defRPr/>
            </a:pPr>
            <a:r>
              <a:rPr lang="ja-JP" altLang="en-US" sz="2400" dirty="0">
                <a:solidFill>
                  <a:srgbClr val="002060"/>
                </a:solidFill>
                <a:latin typeface="メイリオ" pitchFamily="50" charset="-128"/>
                <a:ea typeface="メイリオ" pitchFamily="50" charset="-128"/>
              </a:rPr>
              <a:t>　⇒常に自分自身に目標を課し、その実現に向けて</a:t>
            </a:r>
            <a:r>
              <a:rPr lang="en-US" altLang="ja-JP" sz="2400" dirty="0">
                <a:solidFill>
                  <a:srgbClr val="002060"/>
                </a:solidFill>
                <a:latin typeface="メイリオ" pitchFamily="50" charset="-128"/>
                <a:ea typeface="メイリオ" pitchFamily="50" charset="-128"/>
              </a:rPr>
              <a:t/>
            </a:r>
            <a:br>
              <a:rPr lang="en-US" altLang="ja-JP" sz="2400" dirty="0">
                <a:solidFill>
                  <a:srgbClr val="002060"/>
                </a:solidFill>
                <a:latin typeface="メイリオ" pitchFamily="50" charset="-128"/>
                <a:ea typeface="メイリオ" pitchFamily="50" charset="-128"/>
              </a:rPr>
            </a:br>
            <a:r>
              <a:rPr lang="ja-JP" altLang="en-US" sz="2400" dirty="0">
                <a:solidFill>
                  <a:srgbClr val="002060"/>
                </a:solidFill>
                <a:latin typeface="メイリオ" pitchFamily="50" charset="-128"/>
                <a:ea typeface="メイリオ" pitchFamily="50" charset="-128"/>
              </a:rPr>
              <a:t>努力をする</a:t>
            </a:r>
            <a:endParaRPr lang="en-US" altLang="ja-JP" sz="2400" dirty="0">
              <a:solidFill>
                <a:srgbClr val="002060"/>
              </a:solidFill>
              <a:latin typeface="メイリオ" pitchFamily="50" charset="-128"/>
              <a:ea typeface="メイリオ" pitchFamily="50" charset="-128"/>
            </a:endParaRPr>
          </a:p>
          <a:p>
            <a:pPr marL="804863" lvl="1" indent="-354013" eaLnBrk="0" hangingPunct="0">
              <a:spcBef>
                <a:spcPts val="0"/>
              </a:spcBef>
              <a:defRPr/>
            </a:pPr>
            <a:r>
              <a:rPr lang="ja-JP" altLang="en-US" sz="2400" dirty="0">
                <a:solidFill>
                  <a:srgbClr val="002060"/>
                </a:solidFill>
                <a:latin typeface="メイリオ" pitchFamily="50" charset="-128"/>
                <a:ea typeface="メイリオ" pitchFamily="50" charset="-128"/>
              </a:rPr>
              <a:t>　⇒能力の限界を決めるのは自分自身</a:t>
            </a:r>
            <a:endParaRPr lang="en-US" altLang="ja-JP" sz="2400" dirty="0">
              <a:solidFill>
                <a:srgbClr val="002060"/>
              </a:solidFill>
              <a:latin typeface="メイリオ" pitchFamily="50" charset="-128"/>
              <a:ea typeface="メイリオ" pitchFamily="50" charset="-128"/>
            </a:endParaRPr>
          </a:p>
          <a:p>
            <a:pPr marL="804863" lvl="1" indent="-354013" eaLnBrk="0" hangingPunct="0">
              <a:spcBef>
                <a:spcPts val="0"/>
              </a:spcBef>
              <a:defRPr/>
            </a:pPr>
            <a:endParaRPr lang="en-US" altLang="ja-JP" sz="2400" dirty="0">
              <a:solidFill>
                <a:srgbClr val="002060"/>
              </a:solidFill>
              <a:latin typeface="メイリオ" pitchFamily="50" charset="-128"/>
              <a:ea typeface="メイリオ" pitchFamily="50" charset="-128"/>
            </a:endParaRPr>
          </a:p>
          <a:p>
            <a:pPr marL="971550" lvl="1" indent="-971550" eaLnBrk="0" hangingPunct="0">
              <a:spcBef>
                <a:spcPts val="600"/>
              </a:spcBef>
              <a:defRPr/>
            </a:pPr>
            <a:r>
              <a:rPr lang="ja-JP" altLang="en-US" sz="2800" b="1" dirty="0">
                <a:solidFill>
                  <a:srgbClr val="0070C0"/>
                </a:solidFill>
                <a:effectLst>
                  <a:outerShdw blurRad="38100" dist="38100" dir="2700000" algn="tl">
                    <a:srgbClr val="000000">
                      <a:alpha val="43137"/>
                    </a:srgbClr>
                  </a:outerShdw>
                </a:effectLst>
                <a:latin typeface="メイリオ" pitchFamily="50" charset="-128"/>
                <a:ea typeface="メイリオ" pitchFamily="50" charset="-128"/>
              </a:rPr>
              <a:t>「Ｇｉｆｔの循環」</a:t>
            </a:r>
            <a:endParaRPr lang="en-US" altLang="ja-JP" sz="2800" dirty="0">
              <a:solidFill>
                <a:srgbClr val="0070C0"/>
              </a:solidFill>
              <a:effectLst>
                <a:outerShdw blurRad="38100" dist="38100" dir="2700000" algn="tl">
                  <a:srgbClr val="000000">
                    <a:alpha val="43137"/>
                  </a:srgbClr>
                </a:outerShdw>
              </a:effectLst>
              <a:latin typeface="メイリオ" pitchFamily="50" charset="-128"/>
              <a:ea typeface="メイリオ" pitchFamily="50" charset="-128"/>
            </a:endParaRPr>
          </a:p>
          <a:p>
            <a:pPr marL="182563" lvl="1" indent="-4763" eaLnBrk="0" hangingPunct="0">
              <a:spcBef>
                <a:spcPts val="0"/>
              </a:spcBef>
              <a:defRPr/>
            </a:pPr>
            <a:r>
              <a:rPr lang="ja-JP" altLang="en-US" sz="2400" dirty="0">
                <a:solidFill>
                  <a:srgbClr val="002060"/>
                </a:solidFill>
                <a:latin typeface="メイリオ" pitchFamily="50" charset="-128"/>
                <a:ea typeface="メイリオ" pitchFamily="50" charset="-128"/>
              </a:rPr>
              <a:t>　自分の経験・知識・能力を人や社会のために役立てること</a:t>
            </a:r>
            <a:endParaRPr lang="en-US" altLang="ja-JP" sz="2400" dirty="0">
              <a:solidFill>
                <a:srgbClr val="002060"/>
              </a:solidFill>
              <a:latin typeface="メイリオ" pitchFamily="50" charset="-128"/>
              <a:ea typeface="メイリオ" pitchFamily="50" charset="-128"/>
            </a:endParaRPr>
          </a:p>
          <a:p>
            <a:pPr marL="804863" lvl="1" indent="-354013" eaLnBrk="0" hangingPunct="0">
              <a:spcBef>
                <a:spcPts val="0"/>
              </a:spcBef>
              <a:defRPr/>
            </a:pPr>
            <a:endParaRPr lang="en-US" altLang="ja-JP" sz="2800" dirty="0">
              <a:solidFill>
                <a:srgbClr val="002060"/>
              </a:solidFill>
              <a:latin typeface="メイリオ" pitchFamily="50" charset="-128"/>
              <a:ea typeface="メイリオ" pitchFamily="50" charset="-128"/>
            </a:endParaRPr>
          </a:p>
        </p:txBody>
      </p:sp>
      <p:sp>
        <p:nvSpPr>
          <p:cNvPr id="8" name="タイトル 1"/>
          <p:cNvSpPr txBox="1">
            <a:spLocks/>
          </p:cNvSpPr>
          <p:nvPr/>
        </p:nvSpPr>
        <p:spPr bwMode="auto">
          <a:xfrm>
            <a:off x="900113" y="204788"/>
            <a:ext cx="7416800" cy="703262"/>
          </a:xfrm>
          <a:prstGeom prst="rect">
            <a:avLst/>
          </a:prstGeom>
          <a:noFill/>
          <a:ln w="9525">
            <a:noFill/>
            <a:miter lim="800000"/>
            <a:headEnd/>
            <a:tailEnd/>
          </a:ln>
        </p:spPr>
        <p:txBody>
          <a:bodyPr anchor="ctr"/>
          <a:lstStyle/>
          <a:p>
            <a:pPr algn="ctr">
              <a:defRPr/>
            </a:pPr>
            <a:r>
              <a:rPr lang="ja-JP" altLang="en-US" sz="2800" b="1" dirty="0">
                <a:solidFill>
                  <a:srgbClr val="4C4948"/>
                </a:solidFill>
                <a:latin typeface="メイリオ" pitchFamily="50" charset="-128"/>
                <a:ea typeface="メイリオ" pitchFamily="50" charset="-128"/>
                <a:cs typeface="+mj-cs"/>
              </a:rPr>
              <a:t>リーダーが自覚しなければならないこと</a:t>
            </a:r>
          </a:p>
        </p:txBody>
      </p:sp>
      <p:sp>
        <p:nvSpPr>
          <p:cNvPr id="5" name="Slide Number Placeholder 8"/>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732221-BCAD-46AC-A0F9-E08CAE10689F}" type="slidenum">
              <a:rPr lang="ja-JP" altLang="en-US" sz="1200"/>
              <a:pPr fontAlgn="base">
                <a:spcBef>
                  <a:spcPct val="0"/>
                </a:spcBef>
                <a:spcAft>
                  <a:spcPct val="0"/>
                </a:spcAft>
                <a:defRPr/>
              </a:pPr>
              <a:t>11</a:t>
            </a:fld>
            <a:endParaRPr lang="ja-JP" altLang="en-US" sz="120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9"/>
          <p:cNvSpPr>
            <a:spLocks noGrp="1"/>
          </p:cNvSpPr>
          <p:nvPr>
            <p:ph type="title"/>
          </p:nvPr>
        </p:nvSpPr>
        <p:spPr/>
        <p:txBody>
          <a:bodyPr/>
          <a:lstStyle/>
          <a:p>
            <a:pPr algn="ctr"/>
            <a:r>
              <a:rPr lang="ja-JP" altLang="en-US" sz="2800" b="1" smtClean="0">
                <a:solidFill>
                  <a:schemeClr val="tx1"/>
                </a:solidFill>
                <a:latin typeface="メイリオ" pitchFamily="50" charset="-128"/>
                <a:ea typeface="メイリオ" pitchFamily="50" charset="-128"/>
                <a:cs typeface="メイリオ" pitchFamily="50" charset="-128"/>
              </a:rPr>
              <a:t>リーダーに求められる資質</a:t>
            </a:r>
            <a:endParaRPr lang="ja-JP" altLang="en-US" sz="2800" b="1" smtClean="0">
              <a:latin typeface="メイリオ" pitchFamily="50" charset="-128"/>
              <a:ea typeface="メイリオ" pitchFamily="50" charset="-128"/>
              <a:cs typeface="メイリオ" pitchFamily="50" charset="-128"/>
            </a:endParaRPr>
          </a:p>
        </p:txBody>
      </p:sp>
      <p:sp>
        <p:nvSpPr>
          <p:cNvPr id="6" name="Content Placeholder 10"/>
          <p:cNvSpPr>
            <a:spLocks noGrp="1"/>
          </p:cNvSpPr>
          <p:nvPr>
            <p:ph idx="1"/>
          </p:nvPr>
        </p:nvSpPr>
        <p:spPr>
          <a:xfrm>
            <a:off x="755650" y="1804988"/>
            <a:ext cx="7993063" cy="3856037"/>
          </a:xfrm>
        </p:spPr>
        <p:txBody>
          <a:bodyPr rtlCol="0"/>
          <a:lstStyle/>
          <a:p>
            <a:pPr fontAlgn="auto">
              <a:spcAft>
                <a:spcPts val="0"/>
              </a:spcAft>
              <a:buFont typeface="Arial" pitchFamily="34" charset="0"/>
              <a:buChar char="•"/>
              <a:defRPr/>
            </a:pPr>
            <a:r>
              <a:rPr lang="en-US" altLang="ja-JP" sz="2400" dirty="0" smtClean="0">
                <a:solidFill>
                  <a:schemeClr val="accent5"/>
                </a:solidFill>
                <a:cs typeface="+mn-cs"/>
              </a:rPr>
              <a:t>Visionary</a:t>
            </a:r>
            <a:r>
              <a:rPr lang="ja-JP" altLang="en-US" sz="2400" dirty="0" smtClean="0">
                <a:solidFill>
                  <a:schemeClr val="accent5"/>
                </a:solidFill>
                <a:cs typeface="+mn-cs"/>
              </a:rPr>
              <a:t>　（</a:t>
            </a:r>
            <a:r>
              <a:rPr lang="ja-JP" altLang="en-US" sz="2400" dirty="0" smtClean="0">
                <a:solidFill>
                  <a:schemeClr val="accent5"/>
                </a:solidFill>
                <a:latin typeface="メイリオ" pitchFamily="50" charset="-128"/>
                <a:ea typeface="メイリオ" pitchFamily="50" charset="-128"/>
                <a:cs typeface="+mn-cs"/>
              </a:rPr>
              <a:t>明確なビジョンを持つ）</a:t>
            </a:r>
            <a:endParaRPr lang="en-US" altLang="ja-JP" sz="2400" dirty="0" smtClean="0">
              <a:solidFill>
                <a:schemeClr val="accent5"/>
              </a:solidFill>
              <a:latin typeface="メイリオ" pitchFamily="50" charset="-128"/>
              <a:ea typeface="メイリオ" pitchFamily="50" charset="-128"/>
              <a:cs typeface="+mn-cs"/>
            </a:endParaRPr>
          </a:p>
          <a:p>
            <a:pPr fontAlgn="auto">
              <a:spcAft>
                <a:spcPts val="0"/>
              </a:spcAft>
              <a:buFont typeface="Arial" pitchFamily="34" charset="0"/>
              <a:buChar char="•"/>
              <a:defRPr/>
            </a:pPr>
            <a:r>
              <a:rPr lang="en-US" altLang="ja-JP" sz="2400" dirty="0" smtClean="0">
                <a:solidFill>
                  <a:schemeClr val="bg1">
                    <a:lumMod val="50000"/>
                  </a:schemeClr>
                </a:solidFill>
                <a:cs typeface="+mn-cs"/>
              </a:rPr>
              <a:t>Inspirational</a:t>
            </a:r>
            <a:r>
              <a:rPr lang="ja-JP" altLang="en-US" sz="2400" dirty="0" smtClean="0">
                <a:solidFill>
                  <a:schemeClr val="bg1">
                    <a:lumMod val="50000"/>
                  </a:schemeClr>
                </a:solidFill>
                <a:cs typeface="+mn-cs"/>
              </a:rPr>
              <a:t>　（</a:t>
            </a:r>
            <a:r>
              <a:rPr lang="ja-JP" altLang="en-US" sz="2400" dirty="0" smtClean="0">
                <a:solidFill>
                  <a:schemeClr val="bg1">
                    <a:lumMod val="50000"/>
                  </a:schemeClr>
                </a:solidFill>
                <a:latin typeface="メイリオ" pitchFamily="50" charset="-128"/>
                <a:ea typeface="メイリオ" pitchFamily="50" charset="-128"/>
                <a:cs typeface="+mn-cs"/>
              </a:rPr>
              <a:t>周囲を鼓舞する）</a:t>
            </a:r>
            <a:endParaRPr lang="en-US" altLang="ja-JP" sz="2400" dirty="0" smtClean="0">
              <a:solidFill>
                <a:schemeClr val="bg1">
                  <a:lumMod val="50000"/>
                </a:schemeClr>
              </a:solidFill>
              <a:latin typeface="メイリオ" pitchFamily="50" charset="-128"/>
              <a:ea typeface="メイリオ" pitchFamily="50" charset="-128"/>
              <a:cs typeface="+mn-cs"/>
            </a:endParaRPr>
          </a:p>
          <a:p>
            <a:pPr fontAlgn="auto">
              <a:spcAft>
                <a:spcPts val="0"/>
              </a:spcAft>
              <a:buFont typeface="Arial" pitchFamily="34" charset="0"/>
              <a:buChar char="•"/>
              <a:defRPr/>
            </a:pPr>
            <a:r>
              <a:rPr lang="en-US" altLang="ja-JP" sz="2400" dirty="0" smtClean="0">
                <a:solidFill>
                  <a:schemeClr val="accent5"/>
                </a:solidFill>
                <a:cs typeface="+mn-cs"/>
              </a:rPr>
              <a:t>Inclusive/ Empathetic</a:t>
            </a:r>
            <a:r>
              <a:rPr lang="ja-JP" altLang="en-US" sz="2400" dirty="0" smtClean="0">
                <a:solidFill>
                  <a:schemeClr val="accent5"/>
                </a:solidFill>
                <a:cs typeface="+mn-cs"/>
              </a:rPr>
              <a:t>　（</a:t>
            </a:r>
            <a:r>
              <a:rPr lang="ja-JP" altLang="en-US" sz="2400" dirty="0" smtClean="0">
                <a:solidFill>
                  <a:schemeClr val="accent5"/>
                </a:solidFill>
                <a:latin typeface="メイリオ" pitchFamily="50" charset="-128"/>
                <a:ea typeface="メイリオ" pitchFamily="50" charset="-128"/>
                <a:cs typeface="+mn-cs"/>
              </a:rPr>
              <a:t>寛容力</a:t>
            </a:r>
            <a:r>
              <a:rPr lang="en-US" altLang="ja-JP" sz="2400" dirty="0" smtClean="0">
                <a:solidFill>
                  <a:schemeClr val="accent5"/>
                </a:solidFill>
                <a:latin typeface="メイリオ" pitchFamily="50" charset="-128"/>
                <a:ea typeface="メイリオ" pitchFamily="50" charset="-128"/>
                <a:cs typeface="+mn-cs"/>
              </a:rPr>
              <a:t>/ </a:t>
            </a:r>
            <a:r>
              <a:rPr lang="ja-JP" altLang="en-US" sz="2400" dirty="0" smtClean="0">
                <a:solidFill>
                  <a:schemeClr val="accent5"/>
                </a:solidFill>
                <a:latin typeface="メイリオ" pitchFamily="50" charset="-128"/>
                <a:ea typeface="メイリオ" pitchFamily="50" charset="-128"/>
                <a:cs typeface="+mn-cs"/>
              </a:rPr>
              <a:t>共感力）</a:t>
            </a:r>
            <a:endParaRPr lang="en-US" altLang="ja-JP" sz="2400" dirty="0" smtClean="0">
              <a:solidFill>
                <a:schemeClr val="accent5"/>
              </a:solidFill>
              <a:latin typeface="メイリオ" pitchFamily="50" charset="-128"/>
              <a:ea typeface="メイリオ" pitchFamily="50" charset="-128"/>
              <a:cs typeface="+mn-cs"/>
            </a:endParaRPr>
          </a:p>
          <a:p>
            <a:pPr fontAlgn="auto">
              <a:spcAft>
                <a:spcPts val="0"/>
              </a:spcAft>
              <a:buFont typeface="Arial" pitchFamily="34" charset="0"/>
              <a:buChar char="•"/>
              <a:defRPr/>
            </a:pPr>
            <a:r>
              <a:rPr lang="en-US" altLang="ja-JP" sz="2400" dirty="0" smtClean="0">
                <a:solidFill>
                  <a:schemeClr val="bg1">
                    <a:lumMod val="50000"/>
                  </a:schemeClr>
                </a:solidFill>
                <a:cs typeface="+mn-cs"/>
              </a:rPr>
              <a:t>Determined/ Courageous</a:t>
            </a:r>
            <a:r>
              <a:rPr lang="ja-JP" altLang="en-US" sz="2400" dirty="0" smtClean="0">
                <a:solidFill>
                  <a:schemeClr val="bg1">
                    <a:lumMod val="50000"/>
                  </a:schemeClr>
                </a:solidFill>
                <a:cs typeface="+mn-cs"/>
              </a:rPr>
              <a:t>　（</a:t>
            </a:r>
            <a:r>
              <a:rPr lang="ja-JP" altLang="en-US" sz="2400" dirty="0" smtClean="0">
                <a:solidFill>
                  <a:schemeClr val="bg1">
                    <a:lumMod val="50000"/>
                  </a:schemeClr>
                </a:solidFill>
                <a:latin typeface="メイリオ" pitchFamily="50" charset="-128"/>
                <a:ea typeface="メイリオ" pitchFamily="50" charset="-128"/>
                <a:cs typeface="+mn-cs"/>
              </a:rPr>
              <a:t>決断力</a:t>
            </a:r>
            <a:r>
              <a:rPr lang="en-US" altLang="ja-JP" sz="2400" dirty="0" smtClean="0">
                <a:solidFill>
                  <a:schemeClr val="bg1">
                    <a:lumMod val="50000"/>
                  </a:schemeClr>
                </a:solidFill>
                <a:latin typeface="メイリオ" pitchFamily="50" charset="-128"/>
                <a:ea typeface="メイリオ" pitchFamily="50" charset="-128"/>
                <a:cs typeface="+mn-cs"/>
              </a:rPr>
              <a:t>/ </a:t>
            </a:r>
            <a:r>
              <a:rPr lang="ja-JP" altLang="en-US" sz="2400" dirty="0" smtClean="0">
                <a:solidFill>
                  <a:schemeClr val="bg1">
                    <a:lumMod val="50000"/>
                  </a:schemeClr>
                </a:solidFill>
                <a:latin typeface="メイリオ" pitchFamily="50" charset="-128"/>
                <a:ea typeface="メイリオ" pitchFamily="50" charset="-128"/>
                <a:cs typeface="+mn-cs"/>
              </a:rPr>
              <a:t>勇気）</a:t>
            </a:r>
            <a:endParaRPr lang="en-US" altLang="ja-JP" sz="2400" dirty="0" smtClean="0">
              <a:solidFill>
                <a:schemeClr val="bg1">
                  <a:lumMod val="50000"/>
                </a:schemeClr>
              </a:solidFill>
              <a:latin typeface="メイリオ" pitchFamily="50" charset="-128"/>
              <a:ea typeface="メイリオ" pitchFamily="50" charset="-128"/>
              <a:cs typeface="+mn-cs"/>
            </a:endParaRPr>
          </a:p>
          <a:p>
            <a:pPr fontAlgn="auto">
              <a:spcAft>
                <a:spcPts val="0"/>
              </a:spcAft>
              <a:buFont typeface="Arial" pitchFamily="34" charset="0"/>
              <a:buChar char="•"/>
              <a:defRPr/>
            </a:pPr>
            <a:r>
              <a:rPr lang="en-US" altLang="ja-JP" sz="2400" dirty="0" smtClean="0">
                <a:solidFill>
                  <a:schemeClr val="accent5"/>
                </a:solidFill>
                <a:cs typeface="+mn-cs"/>
              </a:rPr>
              <a:t>Respected and Awesome</a:t>
            </a:r>
            <a:r>
              <a:rPr lang="ja-JP" altLang="en-US" sz="2400" dirty="0" smtClean="0">
                <a:solidFill>
                  <a:schemeClr val="accent5"/>
                </a:solidFill>
                <a:cs typeface="+mn-cs"/>
              </a:rPr>
              <a:t>　（</a:t>
            </a:r>
            <a:r>
              <a:rPr lang="ja-JP" altLang="en-US" sz="2400" dirty="0" smtClean="0">
                <a:solidFill>
                  <a:schemeClr val="accent5"/>
                </a:solidFill>
                <a:latin typeface="メイリオ" pitchFamily="50" charset="-128"/>
                <a:ea typeface="メイリオ" pitchFamily="50" charset="-128"/>
                <a:cs typeface="+mn-cs"/>
              </a:rPr>
              <a:t>尊敬</a:t>
            </a:r>
            <a:r>
              <a:rPr lang="en-US" altLang="ja-JP" sz="2400" dirty="0" smtClean="0">
                <a:solidFill>
                  <a:schemeClr val="accent5"/>
                </a:solidFill>
                <a:latin typeface="メイリオ" pitchFamily="50" charset="-128"/>
                <a:ea typeface="メイリオ" pitchFamily="50" charset="-128"/>
                <a:cs typeface="+mn-cs"/>
              </a:rPr>
              <a:t>/ </a:t>
            </a:r>
            <a:r>
              <a:rPr lang="ja-JP" altLang="en-US" sz="2400" dirty="0" smtClean="0">
                <a:solidFill>
                  <a:schemeClr val="accent5"/>
                </a:solidFill>
                <a:latin typeface="メイリオ" pitchFamily="50" charset="-128"/>
                <a:ea typeface="メイリオ" pitchFamily="50" charset="-128"/>
                <a:cs typeface="+mn-cs"/>
              </a:rPr>
              <a:t>畏怖）</a:t>
            </a:r>
          </a:p>
          <a:p>
            <a:pPr fontAlgn="auto">
              <a:spcAft>
                <a:spcPts val="0"/>
              </a:spcAft>
              <a:buFont typeface="Arial" pitchFamily="34" charset="0"/>
              <a:buChar char="•"/>
              <a:defRPr/>
            </a:pPr>
            <a:r>
              <a:rPr lang="en-US" altLang="ja-JP" sz="2400" dirty="0" smtClean="0">
                <a:solidFill>
                  <a:schemeClr val="bg1">
                    <a:lumMod val="50000"/>
                  </a:schemeClr>
                </a:solidFill>
                <a:cs typeface="+mn-cs"/>
              </a:rPr>
              <a:t>Tenacious/ Resilient</a:t>
            </a:r>
            <a:r>
              <a:rPr lang="ja-JP" altLang="en-US" sz="2400" dirty="0" smtClean="0">
                <a:solidFill>
                  <a:schemeClr val="bg1">
                    <a:lumMod val="50000"/>
                  </a:schemeClr>
                </a:solidFill>
                <a:cs typeface="+mn-cs"/>
              </a:rPr>
              <a:t>　（</a:t>
            </a:r>
            <a:r>
              <a:rPr lang="ja-JP" altLang="en-US" sz="2400" dirty="0" smtClean="0">
                <a:solidFill>
                  <a:schemeClr val="bg1">
                    <a:lumMod val="50000"/>
                  </a:schemeClr>
                </a:solidFill>
                <a:latin typeface="メイリオ" pitchFamily="50" charset="-128"/>
                <a:ea typeface="メイリオ" pitchFamily="50" charset="-128"/>
                <a:cs typeface="+mn-cs"/>
              </a:rPr>
              <a:t>粘り強さ</a:t>
            </a:r>
            <a:r>
              <a:rPr lang="en-US" altLang="ja-JP" sz="2400" dirty="0" smtClean="0">
                <a:solidFill>
                  <a:schemeClr val="bg1">
                    <a:lumMod val="50000"/>
                  </a:schemeClr>
                </a:solidFill>
                <a:latin typeface="メイリオ" pitchFamily="50" charset="-128"/>
                <a:ea typeface="メイリオ" pitchFamily="50" charset="-128"/>
                <a:cs typeface="+mn-cs"/>
              </a:rPr>
              <a:t>/ </a:t>
            </a:r>
            <a:r>
              <a:rPr lang="ja-JP" altLang="en-US" sz="2400" dirty="0" smtClean="0">
                <a:solidFill>
                  <a:schemeClr val="bg1">
                    <a:lumMod val="50000"/>
                  </a:schemeClr>
                </a:solidFill>
                <a:latin typeface="メイリオ" pitchFamily="50" charset="-128"/>
                <a:ea typeface="メイリオ" pitchFamily="50" charset="-128"/>
                <a:cs typeface="+mn-cs"/>
              </a:rPr>
              <a:t>回復力）</a:t>
            </a:r>
            <a:endParaRPr lang="en-US" altLang="ja-JP" sz="2400" dirty="0" smtClean="0">
              <a:solidFill>
                <a:schemeClr val="bg1">
                  <a:lumMod val="50000"/>
                </a:schemeClr>
              </a:solidFill>
              <a:latin typeface="メイリオ" pitchFamily="50" charset="-128"/>
              <a:ea typeface="メイリオ" pitchFamily="50" charset="-128"/>
              <a:cs typeface="+mn-cs"/>
            </a:endParaRPr>
          </a:p>
          <a:p>
            <a:pPr fontAlgn="auto">
              <a:spcAft>
                <a:spcPts val="0"/>
              </a:spcAft>
              <a:buFont typeface="Arial" charset="0"/>
              <a:buNone/>
              <a:defRPr/>
            </a:pPr>
            <a:r>
              <a:rPr lang="en-US" altLang="ja-JP" sz="2400" dirty="0" smtClean="0">
                <a:solidFill>
                  <a:schemeClr val="accent6"/>
                </a:solidFill>
                <a:latin typeface="メイリオ" pitchFamily="50" charset="-128"/>
                <a:ea typeface="メイリオ" pitchFamily="50" charset="-128"/>
                <a:cs typeface="+mn-cs"/>
              </a:rPr>
              <a:t>    </a:t>
            </a:r>
            <a:r>
              <a:rPr lang="en-US" altLang="ja-JP" sz="2400" dirty="0" smtClean="0">
                <a:solidFill>
                  <a:schemeClr val="accent3"/>
                </a:solidFill>
                <a:latin typeface="メイリオ" pitchFamily="50" charset="-128"/>
                <a:ea typeface="メイリオ" pitchFamily="50" charset="-128"/>
                <a:cs typeface="+mn-cs"/>
              </a:rPr>
              <a:t>and</a:t>
            </a:r>
          </a:p>
          <a:p>
            <a:pPr fontAlgn="auto">
              <a:spcAft>
                <a:spcPts val="0"/>
              </a:spcAft>
              <a:buFont typeface="Arial" pitchFamily="34" charset="0"/>
              <a:buChar char="•"/>
              <a:defRPr/>
            </a:pPr>
            <a:r>
              <a:rPr lang="en-US" altLang="ja-JP" sz="2400" dirty="0" smtClean="0">
                <a:solidFill>
                  <a:schemeClr val="accent5"/>
                </a:solidFill>
                <a:cs typeface="+mn-cs"/>
              </a:rPr>
              <a:t>(Cautiously) Optimistic</a:t>
            </a:r>
            <a:r>
              <a:rPr lang="ja-JP" altLang="en-US" sz="2400" dirty="0" smtClean="0">
                <a:solidFill>
                  <a:schemeClr val="accent5"/>
                </a:solidFill>
                <a:cs typeface="+mn-cs"/>
              </a:rPr>
              <a:t>　</a:t>
            </a:r>
            <a:r>
              <a:rPr lang="en-US" altLang="ja-JP" sz="2400" dirty="0" smtClean="0">
                <a:solidFill>
                  <a:schemeClr val="accent5"/>
                </a:solidFill>
                <a:latin typeface="メイリオ" pitchFamily="50" charset="-128"/>
                <a:ea typeface="メイリオ" pitchFamily="50" charset="-128"/>
                <a:cs typeface="+mn-cs"/>
              </a:rPr>
              <a:t>(</a:t>
            </a:r>
            <a:r>
              <a:rPr lang="ja-JP" altLang="en-US" sz="2400" dirty="0" smtClean="0">
                <a:solidFill>
                  <a:schemeClr val="accent5"/>
                </a:solidFill>
                <a:latin typeface="メイリオ" pitchFamily="50" charset="-128"/>
                <a:ea typeface="メイリオ" pitchFamily="50" charset="-128"/>
                <a:cs typeface="+mn-cs"/>
              </a:rPr>
              <a:t>慎重でありながら</a:t>
            </a:r>
            <a:r>
              <a:rPr lang="en-US" altLang="ja-JP" sz="2400" dirty="0" smtClean="0">
                <a:solidFill>
                  <a:schemeClr val="accent5"/>
                </a:solidFill>
                <a:latin typeface="メイリオ" pitchFamily="50" charset="-128"/>
                <a:ea typeface="メイリオ" pitchFamily="50" charset="-128"/>
                <a:cs typeface="+mn-cs"/>
              </a:rPr>
              <a:t>) </a:t>
            </a:r>
            <a:r>
              <a:rPr lang="ja-JP" altLang="en-US" sz="2400" dirty="0" smtClean="0">
                <a:solidFill>
                  <a:schemeClr val="accent5"/>
                </a:solidFill>
                <a:latin typeface="メイリオ" pitchFamily="50" charset="-128"/>
                <a:ea typeface="メイリオ" pitchFamily="50" charset="-128"/>
                <a:cs typeface="+mn-cs"/>
              </a:rPr>
              <a:t>楽観的</a:t>
            </a:r>
            <a:endParaRPr lang="en-US" altLang="ja-JP" sz="2400" dirty="0" smtClean="0">
              <a:solidFill>
                <a:schemeClr val="accent5"/>
              </a:solidFill>
              <a:latin typeface="メイリオ" pitchFamily="50" charset="-128"/>
              <a:ea typeface="メイリオ" pitchFamily="50" charset="-128"/>
              <a:cs typeface="+mn-cs"/>
            </a:endParaRPr>
          </a:p>
        </p:txBody>
      </p:sp>
      <p:sp>
        <p:nvSpPr>
          <p:cNvPr id="5" name="Slide Number Placeholder 8"/>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38ED61-279B-4638-9FED-021AAFEF535B}" type="slidenum">
              <a:rPr lang="ja-JP" altLang="en-US" sz="1200"/>
              <a:pPr fontAlgn="base">
                <a:spcBef>
                  <a:spcPct val="0"/>
                </a:spcBef>
                <a:spcAft>
                  <a:spcPct val="0"/>
                </a:spcAft>
                <a:defRPr/>
              </a:pPr>
              <a:t>12</a:t>
            </a:fld>
            <a:endParaRPr lang="ja-JP" altLang="en-US" sz="120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785786" y="1593357"/>
            <a:ext cx="7572428" cy="1188000"/>
          </a:xfrm>
          <a:prstGeom prst="rect">
            <a:avLst/>
          </a:prstGeom>
          <a:solidFill>
            <a:srgbClr val="0070C0">
              <a:alpha val="41176"/>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r>
              <a:rPr lang="en-US" altLang="ja-JP" sz="3000" b="1" dirty="0">
                <a:solidFill>
                  <a:schemeClr val="bg1"/>
                </a:solidFill>
                <a:ea typeface="ＭＳ Ｐゴシック" pitchFamily="50" charset="-128"/>
              </a:rPr>
              <a:t>Why Global Leaders?</a:t>
            </a:r>
          </a:p>
        </p:txBody>
      </p:sp>
      <p:sp>
        <p:nvSpPr>
          <p:cNvPr id="7" name="正方形/長方形 6"/>
          <p:cNvSpPr/>
          <p:nvPr/>
        </p:nvSpPr>
        <p:spPr>
          <a:xfrm>
            <a:off x="755576" y="3212976"/>
            <a:ext cx="7572428" cy="1188000"/>
          </a:xfrm>
          <a:prstGeom prst="rect">
            <a:avLst/>
          </a:prstGeom>
          <a:solidFill>
            <a:srgbClr val="0070C0">
              <a:alpha val="41176"/>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r>
              <a:rPr lang="en-US" altLang="ja-JP" sz="3000" b="1" dirty="0">
                <a:solidFill>
                  <a:schemeClr val="bg1"/>
                </a:solidFill>
                <a:ea typeface="ＭＳ Ｐゴシック" pitchFamily="50" charset="-128"/>
              </a:rPr>
              <a:t>Defining Leadership</a:t>
            </a:r>
          </a:p>
        </p:txBody>
      </p:sp>
      <p:sp>
        <p:nvSpPr>
          <p:cNvPr id="12" name="正方形/長方形 11"/>
          <p:cNvSpPr/>
          <p:nvPr/>
        </p:nvSpPr>
        <p:spPr>
          <a:xfrm>
            <a:off x="755576" y="4797152"/>
            <a:ext cx="7572428" cy="1188000"/>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r>
              <a:rPr lang="en-US" altLang="ja-JP" sz="3000" b="1" dirty="0">
                <a:solidFill>
                  <a:schemeClr val="bg1"/>
                </a:solidFill>
                <a:ea typeface="ＭＳ Ｐゴシック" pitchFamily="50" charset="-128"/>
              </a:rPr>
              <a:t>Building Yourself as a Leader</a:t>
            </a:r>
            <a:endParaRPr lang="en-US" sz="3000" b="1" dirty="0">
              <a:solidFill>
                <a:schemeClr val="bg1"/>
              </a:solidFill>
              <a:latin typeface="+mn-lt"/>
              <a:ea typeface="+mn-ea"/>
            </a:endParaRPr>
          </a:p>
        </p:txBody>
      </p:sp>
      <p:sp>
        <p:nvSpPr>
          <p:cNvPr id="8" name="Slide Number Placeholder 8"/>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4238AA-8FC2-40F7-917F-1C0ABBF2FC9D}" type="slidenum">
              <a:rPr lang="ja-JP" altLang="en-US" sz="1200"/>
              <a:pPr fontAlgn="base">
                <a:spcBef>
                  <a:spcPct val="0"/>
                </a:spcBef>
                <a:spcAft>
                  <a:spcPct val="0"/>
                </a:spcAft>
                <a:defRPr/>
              </a:pPr>
              <a:t>13</a:t>
            </a:fld>
            <a:endParaRPr lang="ja-JP" altLang="en-US" sz="120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9"/>
          <p:cNvSpPr>
            <a:spLocks noGrp="1"/>
          </p:cNvSpPr>
          <p:nvPr>
            <p:ph type="title"/>
          </p:nvPr>
        </p:nvSpPr>
        <p:spPr>
          <a:xfrm>
            <a:off x="900113" y="204788"/>
            <a:ext cx="7416800" cy="703262"/>
          </a:xfrm>
        </p:spPr>
        <p:txBody>
          <a:bodyPr/>
          <a:lstStyle/>
          <a:p>
            <a:pPr algn="ctr"/>
            <a:r>
              <a:rPr lang="ja-JP" altLang="en-US" sz="2800" b="1" smtClean="0">
                <a:solidFill>
                  <a:schemeClr val="tx1"/>
                </a:solidFill>
                <a:latin typeface="メイリオ" pitchFamily="50" charset="-128"/>
                <a:ea typeface="メイリオ" pitchFamily="50" charset="-128"/>
                <a:cs typeface="メイリオ" pitchFamily="50" charset="-128"/>
              </a:rPr>
              <a:t>リーダーは育つものか／育てるものか？</a:t>
            </a:r>
          </a:p>
        </p:txBody>
      </p:sp>
      <p:sp>
        <p:nvSpPr>
          <p:cNvPr id="6" name="Content Placeholder 10"/>
          <p:cNvSpPr>
            <a:spLocks noGrp="1"/>
          </p:cNvSpPr>
          <p:nvPr>
            <p:ph idx="1"/>
          </p:nvPr>
        </p:nvSpPr>
        <p:spPr>
          <a:xfrm>
            <a:off x="406400" y="1916113"/>
            <a:ext cx="8486775" cy="3097212"/>
          </a:xfrm>
        </p:spPr>
        <p:txBody>
          <a:bodyPr rtlCol="0"/>
          <a:lstStyle/>
          <a:p>
            <a:pPr marL="514350" indent="-514350">
              <a:lnSpc>
                <a:spcPts val="3000"/>
              </a:lnSpc>
              <a:spcBef>
                <a:spcPct val="50000"/>
              </a:spcBef>
              <a:buSzPct val="110000"/>
              <a:buFont typeface="Arial" charset="0"/>
              <a:buNone/>
              <a:defRPr/>
            </a:pPr>
            <a:r>
              <a:rPr lang="ja-JP" altLang="en-US" sz="2800" dirty="0" smtClean="0">
                <a:solidFill>
                  <a:schemeClr val="tx1"/>
                </a:solidFill>
                <a:latin typeface="メイリオ" pitchFamily="50" charset="-128"/>
                <a:ea typeface="メイリオ" pitchFamily="50" charset="-128"/>
                <a:cs typeface="+mn-cs"/>
              </a:rPr>
              <a:t>生まれつきのリーダーはいるが、通常ビジネスの</a:t>
            </a:r>
            <a:endParaRPr lang="en-US" altLang="ja-JP" sz="2800" dirty="0" smtClean="0">
              <a:solidFill>
                <a:schemeClr val="tx1"/>
              </a:solidFill>
              <a:latin typeface="メイリオ" pitchFamily="50" charset="-128"/>
              <a:ea typeface="メイリオ" pitchFamily="50" charset="-128"/>
              <a:cs typeface="+mn-cs"/>
            </a:endParaRPr>
          </a:p>
          <a:p>
            <a:pPr marL="514350" indent="-514350">
              <a:lnSpc>
                <a:spcPts val="3000"/>
              </a:lnSpc>
              <a:spcBef>
                <a:spcPct val="50000"/>
              </a:spcBef>
              <a:buSzPct val="110000"/>
              <a:buFont typeface="Arial" charset="0"/>
              <a:buNone/>
              <a:defRPr/>
            </a:pPr>
            <a:r>
              <a:rPr lang="ja-JP" altLang="en-US" sz="2800" dirty="0" smtClean="0">
                <a:solidFill>
                  <a:schemeClr val="tx1"/>
                </a:solidFill>
                <a:latin typeface="メイリオ" pitchFamily="50" charset="-128"/>
                <a:ea typeface="メイリオ" pitchFamily="50" charset="-128"/>
                <a:cs typeface="+mn-cs"/>
              </a:rPr>
              <a:t>世界で成功している多くのリーダーは、</a:t>
            </a:r>
            <a:endParaRPr lang="en-US" altLang="ja-JP" sz="2800" dirty="0" smtClean="0">
              <a:solidFill>
                <a:schemeClr val="tx1"/>
              </a:solidFill>
              <a:latin typeface="メイリオ" pitchFamily="50" charset="-128"/>
              <a:ea typeface="メイリオ" pitchFamily="50" charset="-128"/>
              <a:cs typeface="+mn-cs"/>
            </a:endParaRPr>
          </a:p>
          <a:p>
            <a:pPr marL="0" indent="0" fontAlgn="auto">
              <a:spcAft>
                <a:spcPts val="0"/>
              </a:spcAft>
              <a:buFont typeface="Arial" charset="0"/>
              <a:buNone/>
              <a:defRPr/>
            </a:pPr>
            <a:endParaRPr lang="en-US" altLang="ja-JP" sz="2400" dirty="0" smtClean="0">
              <a:cs typeface="+mn-cs"/>
            </a:endParaRPr>
          </a:p>
          <a:p>
            <a:pPr fontAlgn="auto">
              <a:spcAft>
                <a:spcPts val="0"/>
              </a:spcAft>
              <a:buFont typeface="Arial" pitchFamily="34" charset="0"/>
              <a:buChar char="•"/>
              <a:defRPr/>
            </a:pPr>
            <a:r>
              <a:rPr lang="ja-JP" altLang="en-US" sz="2800" dirty="0" smtClean="0">
                <a:solidFill>
                  <a:schemeClr val="accent4"/>
                </a:solidFill>
                <a:latin typeface="メイリオ" pitchFamily="50" charset="-128"/>
                <a:ea typeface="メイリオ" pitchFamily="50" charset="-128"/>
                <a:cs typeface="+mn-cs"/>
              </a:rPr>
              <a:t>自らが高い志を持って努力を続ける</a:t>
            </a:r>
            <a:endParaRPr lang="en-US" altLang="ja-JP" sz="2800" dirty="0" smtClean="0">
              <a:solidFill>
                <a:schemeClr val="accent4"/>
              </a:solidFill>
              <a:latin typeface="メイリオ" pitchFamily="50" charset="-128"/>
              <a:ea typeface="メイリオ" pitchFamily="50" charset="-128"/>
              <a:cs typeface="+mn-cs"/>
            </a:endParaRPr>
          </a:p>
          <a:p>
            <a:pPr fontAlgn="auto">
              <a:spcAft>
                <a:spcPts val="0"/>
              </a:spcAft>
              <a:buFont typeface="Arial" pitchFamily="34" charset="0"/>
              <a:buChar char="•"/>
              <a:defRPr/>
            </a:pPr>
            <a:r>
              <a:rPr lang="ja-JP" altLang="en-US" sz="2800" dirty="0" smtClean="0">
                <a:solidFill>
                  <a:schemeClr val="accent6"/>
                </a:solidFill>
                <a:latin typeface="メイリオ" pitchFamily="50" charset="-128"/>
                <a:ea typeface="メイリオ" pitchFamily="50" charset="-128"/>
                <a:cs typeface="+mn-cs"/>
              </a:rPr>
              <a:t>良き</a:t>
            </a:r>
            <a:r>
              <a:rPr lang="en-US" altLang="ja-JP" sz="2800" dirty="0" smtClean="0">
                <a:solidFill>
                  <a:schemeClr val="accent6"/>
                </a:solidFill>
                <a:cs typeface="+mn-cs"/>
              </a:rPr>
              <a:t>Mentor</a:t>
            </a:r>
            <a:r>
              <a:rPr lang="ja-JP" altLang="en-US" sz="2800" dirty="0" smtClean="0">
                <a:solidFill>
                  <a:schemeClr val="accent6"/>
                </a:solidFill>
                <a:cs typeface="+mn-cs"/>
              </a:rPr>
              <a:t>（良き師、助言者）</a:t>
            </a:r>
            <a:r>
              <a:rPr lang="ja-JP" altLang="en-US" sz="2800" dirty="0" smtClean="0">
                <a:solidFill>
                  <a:schemeClr val="accent6"/>
                </a:solidFill>
                <a:latin typeface="メイリオ" pitchFamily="50" charset="-128"/>
                <a:ea typeface="メイリオ" pitchFamily="50" charset="-128"/>
                <a:cs typeface="+mn-cs"/>
              </a:rPr>
              <a:t>に素質を見出され、成長機会を与えられる</a:t>
            </a:r>
            <a:endParaRPr lang="en-US" altLang="ja-JP" sz="2800" dirty="0" smtClean="0">
              <a:solidFill>
                <a:schemeClr val="accent6"/>
              </a:solidFill>
              <a:latin typeface="メイリオ" pitchFamily="50" charset="-128"/>
              <a:ea typeface="メイリオ" pitchFamily="50" charset="-128"/>
              <a:cs typeface="+mn-cs"/>
            </a:endParaRPr>
          </a:p>
          <a:p>
            <a:pPr fontAlgn="auto">
              <a:spcAft>
                <a:spcPts val="0"/>
              </a:spcAft>
              <a:buFont typeface="Arial" pitchFamily="34" charset="0"/>
              <a:buChar char="•"/>
              <a:defRPr/>
            </a:pPr>
            <a:endParaRPr lang="en-US" altLang="ja-JP" sz="2400" dirty="0" smtClean="0">
              <a:cs typeface="+mn-cs"/>
            </a:endParaRPr>
          </a:p>
          <a:p>
            <a:pPr fontAlgn="auto">
              <a:spcAft>
                <a:spcPts val="0"/>
              </a:spcAft>
              <a:buFont typeface="Arial" pitchFamily="34" charset="0"/>
              <a:buChar char="•"/>
              <a:defRPr/>
            </a:pPr>
            <a:endParaRPr lang="ja-JP" altLang="en-US" dirty="0">
              <a:cs typeface="+mn-cs"/>
            </a:endParaRPr>
          </a:p>
        </p:txBody>
      </p:sp>
      <p:pic>
        <p:nvPicPr>
          <p:cNvPr id="7" name="Picture 4" descr="C:\Users\c311073\Documents\Presentations\Waseda Endowment Series\25747_plant-grow.jpg"/>
          <p:cNvPicPr>
            <a:picLocks noChangeAspect="1" noChangeArrowheads="1"/>
          </p:cNvPicPr>
          <p:nvPr/>
        </p:nvPicPr>
        <p:blipFill>
          <a:blip r:embed="rId3" cstate="print"/>
          <a:srcRect l="31752" t="-935" r="10897" b="22297"/>
          <a:stretch>
            <a:fillRect/>
          </a:stretch>
        </p:blipFill>
        <p:spPr bwMode="auto">
          <a:xfrm>
            <a:off x="7668344" y="4581128"/>
            <a:ext cx="1080120" cy="1440160"/>
          </a:xfrm>
          <a:prstGeom prst="rect">
            <a:avLst/>
          </a:prstGeom>
          <a:ln>
            <a:noFill/>
          </a:ln>
          <a:effectLst>
            <a:softEdge rad="112500"/>
          </a:effectLst>
        </p:spPr>
      </p:pic>
      <p:sp>
        <p:nvSpPr>
          <p:cNvPr id="8" name="Slide Number Placeholder 8"/>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9CE3B1-43FD-4171-8DE1-3B8C77699B4E}" type="slidenum">
              <a:rPr lang="ja-JP" altLang="en-US" sz="1200"/>
              <a:pPr fontAlgn="base">
                <a:spcBef>
                  <a:spcPct val="0"/>
                </a:spcBef>
                <a:spcAft>
                  <a:spcPct val="0"/>
                </a:spcAft>
                <a:defRPr/>
              </a:pPr>
              <a:t>14</a:t>
            </a:fld>
            <a:endParaRPr lang="ja-JP" altLang="en-US" sz="12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539750" y="3436938"/>
            <a:ext cx="8353425" cy="2751137"/>
          </a:xfrm>
          <a:prstGeom prst="rect">
            <a:avLst/>
          </a:prstGeom>
          <a:solidFill>
            <a:schemeClr val="accent5">
              <a:lumMod val="20000"/>
              <a:lumOff val="80000"/>
            </a:schemeClr>
          </a:solidFill>
          <a:ln w="9525">
            <a:solidFill>
              <a:srgbClr val="0070C0"/>
            </a:solidFill>
            <a:miter lim="800000"/>
            <a:headEnd/>
            <a:tailEnd/>
          </a:ln>
        </p:spPr>
        <p:txBody>
          <a:bodyPr wrap="none" anchor="ctr"/>
          <a:lstStyle/>
          <a:p>
            <a:pPr>
              <a:defRPr/>
            </a:pPr>
            <a:endParaRPr lang="ja-JP" altLang="en-US" b="1">
              <a:solidFill>
                <a:srgbClr val="002060"/>
              </a:solidFill>
              <a:latin typeface="Calibri" pitchFamily="34" charset="0"/>
            </a:endParaRPr>
          </a:p>
        </p:txBody>
      </p:sp>
      <p:sp>
        <p:nvSpPr>
          <p:cNvPr id="106498" name="AutoShape 3"/>
          <p:cNvSpPr>
            <a:spLocks noChangeArrowheads="1"/>
          </p:cNvSpPr>
          <p:nvPr/>
        </p:nvSpPr>
        <p:spPr bwMode="auto">
          <a:xfrm>
            <a:off x="5943600" y="3673475"/>
            <a:ext cx="2735263" cy="1225550"/>
          </a:xfrm>
          <a:prstGeom prst="roundRect">
            <a:avLst>
              <a:gd name="adj" fmla="val 16667"/>
            </a:avLst>
          </a:prstGeom>
          <a:solidFill>
            <a:schemeClr val="bg1"/>
          </a:solidFill>
          <a:ln w="19050">
            <a:solidFill>
              <a:srgbClr val="6699FF"/>
            </a:solidFill>
            <a:round/>
            <a:headEnd/>
            <a:tailEnd/>
          </a:ln>
        </p:spPr>
        <p:txBody>
          <a:bodyPr wrap="none" anchor="ctr"/>
          <a:lstStyle/>
          <a:p>
            <a:endParaRPr lang="ja-JP" altLang="en-US" b="1">
              <a:solidFill>
                <a:srgbClr val="002060"/>
              </a:solidFill>
              <a:latin typeface="Calibri" pitchFamily="34" charset="0"/>
            </a:endParaRPr>
          </a:p>
        </p:txBody>
      </p:sp>
      <p:sp>
        <p:nvSpPr>
          <p:cNvPr id="106499" name="AutoShape 4"/>
          <p:cNvSpPr>
            <a:spLocks noChangeArrowheads="1"/>
          </p:cNvSpPr>
          <p:nvPr/>
        </p:nvSpPr>
        <p:spPr bwMode="auto">
          <a:xfrm>
            <a:off x="5943600" y="4968875"/>
            <a:ext cx="2735263" cy="1143000"/>
          </a:xfrm>
          <a:prstGeom prst="roundRect">
            <a:avLst>
              <a:gd name="adj" fmla="val 16667"/>
            </a:avLst>
          </a:prstGeom>
          <a:solidFill>
            <a:schemeClr val="bg1"/>
          </a:solidFill>
          <a:ln w="19050">
            <a:solidFill>
              <a:srgbClr val="0070C0"/>
            </a:solidFill>
            <a:round/>
            <a:headEnd/>
            <a:tailEnd/>
          </a:ln>
        </p:spPr>
        <p:txBody>
          <a:bodyPr wrap="none" anchor="ctr"/>
          <a:lstStyle/>
          <a:p>
            <a:endParaRPr lang="ja-JP" altLang="en-US" b="1">
              <a:solidFill>
                <a:srgbClr val="002060"/>
              </a:solidFill>
              <a:latin typeface="Calibri" pitchFamily="34" charset="0"/>
            </a:endParaRPr>
          </a:p>
        </p:txBody>
      </p:sp>
      <p:sp>
        <p:nvSpPr>
          <p:cNvPr id="106500" name="AutoShape 5"/>
          <p:cNvSpPr>
            <a:spLocks noChangeArrowheads="1"/>
          </p:cNvSpPr>
          <p:nvPr/>
        </p:nvSpPr>
        <p:spPr bwMode="auto">
          <a:xfrm>
            <a:off x="3733800" y="3673475"/>
            <a:ext cx="2087563" cy="2241550"/>
          </a:xfrm>
          <a:prstGeom prst="roundRect">
            <a:avLst>
              <a:gd name="adj" fmla="val 16667"/>
            </a:avLst>
          </a:prstGeom>
          <a:solidFill>
            <a:schemeClr val="bg1"/>
          </a:solidFill>
          <a:ln w="19050">
            <a:solidFill>
              <a:srgbClr val="0070C0"/>
            </a:solidFill>
            <a:round/>
            <a:headEnd/>
            <a:tailEnd/>
          </a:ln>
        </p:spPr>
        <p:txBody>
          <a:bodyPr wrap="none" anchor="ctr"/>
          <a:lstStyle/>
          <a:p>
            <a:endParaRPr lang="ja-JP" altLang="en-US" sz="1400" b="1">
              <a:solidFill>
                <a:srgbClr val="002060"/>
              </a:solidFill>
              <a:latin typeface="Calibri" pitchFamily="34" charset="0"/>
            </a:endParaRPr>
          </a:p>
        </p:txBody>
      </p:sp>
      <p:sp>
        <p:nvSpPr>
          <p:cNvPr id="106501" name="AutoShape 6"/>
          <p:cNvSpPr>
            <a:spLocks noChangeArrowheads="1"/>
          </p:cNvSpPr>
          <p:nvPr/>
        </p:nvSpPr>
        <p:spPr bwMode="auto">
          <a:xfrm>
            <a:off x="838200" y="3673475"/>
            <a:ext cx="2735263" cy="1225550"/>
          </a:xfrm>
          <a:prstGeom prst="roundRect">
            <a:avLst>
              <a:gd name="adj" fmla="val 16667"/>
            </a:avLst>
          </a:prstGeom>
          <a:solidFill>
            <a:schemeClr val="bg1"/>
          </a:solidFill>
          <a:ln w="19050">
            <a:solidFill>
              <a:srgbClr val="0070C0"/>
            </a:solidFill>
            <a:round/>
            <a:headEnd/>
            <a:tailEnd/>
          </a:ln>
        </p:spPr>
        <p:txBody>
          <a:bodyPr wrap="none" anchor="ctr"/>
          <a:lstStyle/>
          <a:p>
            <a:endParaRPr lang="ja-JP" altLang="en-US" b="1">
              <a:solidFill>
                <a:srgbClr val="002060"/>
              </a:solidFill>
              <a:latin typeface="Calibri" pitchFamily="34" charset="0"/>
            </a:endParaRPr>
          </a:p>
        </p:txBody>
      </p:sp>
      <p:sp>
        <p:nvSpPr>
          <p:cNvPr id="106502" name="AutoShape 7"/>
          <p:cNvSpPr>
            <a:spLocks noChangeArrowheads="1"/>
          </p:cNvSpPr>
          <p:nvPr/>
        </p:nvSpPr>
        <p:spPr bwMode="auto">
          <a:xfrm>
            <a:off x="838200" y="4968875"/>
            <a:ext cx="2735263" cy="1022350"/>
          </a:xfrm>
          <a:prstGeom prst="roundRect">
            <a:avLst>
              <a:gd name="adj" fmla="val 16667"/>
            </a:avLst>
          </a:prstGeom>
          <a:solidFill>
            <a:schemeClr val="bg1"/>
          </a:solidFill>
          <a:ln w="19050">
            <a:solidFill>
              <a:srgbClr val="0070C0"/>
            </a:solidFill>
            <a:round/>
            <a:headEnd/>
            <a:tailEnd/>
          </a:ln>
        </p:spPr>
        <p:txBody>
          <a:bodyPr wrap="none" anchor="ctr"/>
          <a:lstStyle/>
          <a:p>
            <a:endParaRPr lang="ja-JP" altLang="en-US" b="1">
              <a:solidFill>
                <a:srgbClr val="002060"/>
              </a:solidFill>
              <a:latin typeface="Calibri" pitchFamily="34" charset="0"/>
            </a:endParaRPr>
          </a:p>
        </p:txBody>
      </p:sp>
      <p:sp>
        <p:nvSpPr>
          <p:cNvPr id="106503" name="Text Box 8"/>
          <p:cNvSpPr txBox="1">
            <a:spLocks noChangeArrowheads="1"/>
          </p:cNvSpPr>
          <p:nvPr/>
        </p:nvSpPr>
        <p:spPr bwMode="auto">
          <a:xfrm>
            <a:off x="990600" y="3902075"/>
            <a:ext cx="2520950" cy="611188"/>
          </a:xfrm>
          <a:prstGeom prst="rect">
            <a:avLst/>
          </a:prstGeom>
          <a:solidFill>
            <a:schemeClr val="bg1"/>
          </a:solidFill>
          <a:ln w="9525">
            <a:noFill/>
            <a:miter lim="800000"/>
            <a:headEnd/>
            <a:tailEnd/>
          </a:ln>
        </p:spPr>
        <p:txBody>
          <a:bodyPr>
            <a:spAutoFit/>
          </a:bodyPr>
          <a:lstStyle/>
          <a:p>
            <a:pPr>
              <a:lnSpc>
                <a:spcPct val="80000"/>
              </a:lnSpc>
              <a:spcBef>
                <a:spcPct val="20000"/>
              </a:spcBef>
              <a:buClr>
                <a:schemeClr val="bg2"/>
              </a:buClr>
              <a:buSzPct val="75000"/>
              <a:buFont typeface="Wingdings" pitchFamily="2" charset="2"/>
              <a:buNone/>
            </a:pPr>
            <a:r>
              <a:rPr lang="ja-JP" altLang="en-US" sz="2000" b="1">
                <a:solidFill>
                  <a:srgbClr val="002060"/>
                </a:solidFill>
                <a:latin typeface="Calibri" pitchFamily="34" charset="0"/>
              </a:rPr>
              <a:t>類まれな</a:t>
            </a:r>
          </a:p>
          <a:p>
            <a:pPr>
              <a:lnSpc>
                <a:spcPct val="80000"/>
              </a:lnSpc>
              <a:spcBef>
                <a:spcPct val="20000"/>
              </a:spcBef>
              <a:buClr>
                <a:schemeClr val="bg2"/>
              </a:buClr>
              <a:buSzPct val="75000"/>
              <a:buFont typeface="Wingdings" pitchFamily="2" charset="2"/>
              <a:buNone/>
            </a:pPr>
            <a:r>
              <a:rPr lang="ja-JP" altLang="en-US" b="1">
                <a:solidFill>
                  <a:srgbClr val="002060"/>
                </a:solidFill>
                <a:latin typeface="Calibri" pitchFamily="34" charset="0"/>
              </a:rPr>
              <a:t>コミュニケーション能力</a:t>
            </a:r>
          </a:p>
        </p:txBody>
      </p:sp>
      <p:sp>
        <p:nvSpPr>
          <p:cNvPr id="106504" name="Text Box 9"/>
          <p:cNvSpPr txBox="1">
            <a:spLocks noChangeArrowheads="1"/>
          </p:cNvSpPr>
          <p:nvPr/>
        </p:nvSpPr>
        <p:spPr bwMode="auto">
          <a:xfrm>
            <a:off x="1042988" y="5118100"/>
            <a:ext cx="2520950" cy="647700"/>
          </a:xfrm>
          <a:prstGeom prst="rect">
            <a:avLst/>
          </a:prstGeom>
          <a:noFill/>
          <a:ln w="9525">
            <a:noFill/>
            <a:miter lim="800000"/>
            <a:headEnd/>
            <a:tailEnd/>
          </a:ln>
        </p:spPr>
        <p:txBody>
          <a:bodyPr>
            <a:spAutoFit/>
          </a:bodyPr>
          <a:lstStyle/>
          <a:p>
            <a:pPr algn="ctr">
              <a:lnSpc>
                <a:spcPct val="80000"/>
              </a:lnSpc>
              <a:spcBef>
                <a:spcPct val="20000"/>
              </a:spcBef>
              <a:buClr>
                <a:schemeClr val="bg2"/>
              </a:buClr>
              <a:buSzPct val="75000"/>
              <a:buFont typeface="Wingdings" pitchFamily="2" charset="2"/>
              <a:buNone/>
            </a:pPr>
            <a:r>
              <a:rPr lang="ja-JP" altLang="en-US" sz="2000" b="1">
                <a:solidFill>
                  <a:srgbClr val="002060"/>
                </a:solidFill>
                <a:latin typeface="Calibri" pitchFamily="34" charset="0"/>
              </a:rPr>
              <a:t>抽象的概念</a:t>
            </a:r>
          </a:p>
          <a:p>
            <a:pPr algn="ctr">
              <a:lnSpc>
                <a:spcPct val="80000"/>
              </a:lnSpc>
              <a:spcBef>
                <a:spcPct val="20000"/>
              </a:spcBef>
              <a:buClr>
                <a:schemeClr val="bg2"/>
              </a:buClr>
              <a:buSzPct val="75000"/>
              <a:buFont typeface="Wingdings" pitchFamily="2" charset="2"/>
              <a:buNone/>
            </a:pPr>
            <a:r>
              <a:rPr lang="ja-JP" altLang="en-US" sz="2000" b="1">
                <a:solidFill>
                  <a:srgbClr val="002060"/>
                </a:solidFill>
                <a:latin typeface="Calibri" pitchFamily="34" charset="0"/>
              </a:rPr>
              <a:t>の理解</a:t>
            </a:r>
          </a:p>
        </p:txBody>
      </p:sp>
      <p:sp>
        <p:nvSpPr>
          <p:cNvPr id="106505" name="Text Box 10"/>
          <p:cNvSpPr txBox="1">
            <a:spLocks noChangeArrowheads="1"/>
          </p:cNvSpPr>
          <p:nvPr/>
        </p:nvSpPr>
        <p:spPr bwMode="auto">
          <a:xfrm>
            <a:off x="3779838" y="4130675"/>
            <a:ext cx="2016125" cy="1263650"/>
          </a:xfrm>
          <a:prstGeom prst="rect">
            <a:avLst/>
          </a:prstGeom>
          <a:noFill/>
          <a:ln w="9525">
            <a:noFill/>
            <a:miter lim="800000"/>
            <a:headEnd/>
            <a:tailEnd/>
          </a:ln>
        </p:spPr>
        <p:txBody>
          <a:bodyPr>
            <a:spAutoFit/>
          </a:bodyPr>
          <a:lstStyle/>
          <a:p>
            <a:pPr algn="ctr">
              <a:lnSpc>
                <a:spcPct val="80000"/>
              </a:lnSpc>
              <a:spcBef>
                <a:spcPct val="20000"/>
              </a:spcBef>
              <a:buClr>
                <a:schemeClr val="bg2"/>
              </a:buClr>
              <a:buSzPct val="75000"/>
              <a:buFont typeface="Wingdings" pitchFamily="2" charset="2"/>
              <a:buNone/>
            </a:pPr>
            <a:r>
              <a:rPr lang="ja-JP" altLang="en-US" sz="2000" b="1">
                <a:solidFill>
                  <a:srgbClr val="002060"/>
                </a:solidFill>
                <a:latin typeface="Calibri" pitchFamily="34" charset="0"/>
              </a:rPr>
              <a:t>過去の分析や</a:t>
            </a:r>
          </a:p>
          <a:p>
            <a:pPr algn="ctr">
              <a:lnSpc>
                <a:spcPct val="80000"/>
              </a:lnSpc>
              <a:spcBef>
                <a:spcPct val="20000"/>
              </a:spcBef>
              <a:buClr>
                <a:schemeClr val="bg2"/>
              </a:buClr>
              <a:buSzPct val="75000"/>
              <a:buFont typeface="Wingdings" pitchFamily="2" charset="2"/>
              <a:buNone/>
            </a:pPr>
            <a:r>
              <a:rPr lang="ja-JP" altLang="en-US" sz="2000" b="1">
                <a:solidFill>
                  <a:srgbClr val="002060"/>
                </a:solidFill>
                <a:latin typeface="Calibri" pitchFamily="34" charset="0"/>
              </a:rPr>
              <a:t>経験に基づく</a:t>
            </a:r>
          </a:p>
          <a:p>
            <a:pPr algn="ctr">
              <a:lnSpc>
                <a:spcPct val="80000"/>
              </a:lnSpc>
              <a:spcBef>
                <a:spcPct val="20000"/>
              </a:spcBef>
              <a:buClr>
                <a:schemeClr val="bg2"/>
              </a:buClr>
              <a:buSzPct val="75000"/>
              <a:buFont typeface="Wingdings" pitchFamily="2" charset="2"/>
              <a:buNone/>
            </a:pPr>
            <a:r>
              <a:rPr lang="ja-JP" altLang="en-US" sz="2000" b="1">
                <a:solidFill>
                  <a:srgbClr val="002060"/>
                </a:solidFill>
                <a:latin typeface="Calibri" pitchFamily="34" charset="0"/>
              </a:rPr>
              <a:t>未来を予測</a:t>
            </a:r>
          </a:p>
          <a:p>
            <a:pPr algn="ctr">
              <a:lnSpc>
                <a:spcPct val="80000"/>
              </a:lnSpc>
              <a:spcBef>
                <a:spcPct val="20000"/>
              </a:spcBef>
              <a:buClr>
                <a:schemeClr val="bg2"/>
              </a:buClr>
              <a:buSzPct val="75000"/>
              <a:buFont typeface="Wingdings" pitchFamily="2" charset="2"/>
              <a:buNone/>
            </a:pPr>
            <a:r>
              <a:rPr lang="ja-JP" altLang="en-US" sz="2000" b="1">
                <a:solidFill>
                  <a:srgbClr val="002060"/>
                </a:solidFill>
                <a:latin typeface="Calibri" pitchFamily="34" charset="0"/>
              </a:rPr>
              <a:t>する能力</a:t>
            </a:r>
          </a:p>
        </p:txBody>
      </p:sp>
      <p:sp>
        <p:nvSpPr>
          <p:cNvPr id="106506" name="Text Box 11"/>
          <p:cNvSpPr txBox="1">
            <a:spLocks noChangeArrowheads="1"/>
          </p:cNvSpPr>
          <p:nvPr/>
        </p:nvSpPr>
        <p:spPr bwMode="auto">
          <a:xfrm>
            <a:off x="6019800" y="3749675"/>
            <a:ext cx="2663825" cy="1006475"/>
          </a:xfrm>
          <a:prstGeom prst="rect">
            <a:avLst/>
          </a:prstGeom>
          <a:noFill/>
          <a:ln w="9525">
            <a:noFill/>
            <a:miter lim="800000"/>
            <a:headEnd/>
            <a:tailEnd/>
          </a:ln>
        </p:spPr>
        <p:txBody>
          <a:bodyPr>
            <a:spAutoFit/>
          </a:bodyPr>
          <a:lstStyle/>
          <a:p>
            <a:pPr algn="ctr">
              <a:spcBef>
                <a:spcPct val="50000"/>
              </a:spcBef>
            </a:pPr>
            <a:r>
              <a:rPr lang="ja-JP" altLang="en-US" sz="2000" b="1">
                <a:solidFill>
                  <a:srgbClr val="002060"/>
                </a:solidFill>
                <a:latin typeface="Calibri" pitchFamily="34" charset="0"/>
              </a:rPr>
              <a:t>自ら目標を定め、その達成に向けて努力する能力</a:t>
            </a:r>
          </a:p>
        </p:txBody>
      </p:sp>
      <p:sp>
        <p:nvSpPr>
          <p:cNvPr id="106507" name="Text Box 12"/>
          <p:cNvSpPr txBox="1">
            <a:spLocks noChangeArrowheads="1"/>
          </p:cNvSpPr>
          <p:nvPr/>
        </p:nvSpPr>
        <p:spPr bwMode="auto">
          <a:xfrm>
            <a:off x="6019800" y="5197475"/>
            <a:ext cx="2663825" cy="701675"/>
          </a:xfrm>
          <a:prstGeom prst="rect">
            <a:avLst/>
          </a:prstGeom>
          <a:noFill/>
          <a:ln w="9525">
            <a:noFill/>
            <a:miter lim="800000"/>
            <a:headEnd/>
            <a:tailEnd/>
          </a:ln>
        </p:spPr>
        <p:txBody>
          <a:bodyPr>
            <a:spAutoFit/>
          </a:bodyPr>
          <a:lstStyle/>
          <a:p>
            <a:pPr algn="ctr">
              <a:spcBef>
                <a:spcPct val="50000"/>
              </a:spcBef>
            </a:pPr>
            <a:r>
              <a:rPr lang="ja-JP" altLang="en-US" sz="2000" b="1">
                <a:solidFill>
                  <a:srgbClr val="002060"/>
                </a:solidFill>
                <a:latin typeface="Calibri" pitchFamily="34" charset="0"/>
              </a:rPr>
              <a:t>人の役に立ちたい      という気持ち</a:t>
            </a:r>
          </a:p>
        </p:txBody>
      </p:sp>
      <p:sp>
        <p:nvSpPr>
          <p:cNvPr id="33805" name="Oval 13"/>
          <p:cNvSpPr>
            <a:spLocks noChangeArrowheads="1"/>
          </p:cNvSpPr>
          <p:nvPr/>
        </p:nvSpPr>
        <p:spPr bwMode="auto">
          <a:xfrm>
            <a:off x="6019800" y="1341438"/>
            <a:ext cx="1152525" cy="1079500"/>
          </a:xfrm>
          <a:prstGeom prst="ellipse">
            <a:avLst/>
          </a:prstGeom>
          <a:gradFill flip="none" rotWithShape="1">
            <a:gsLst>
              <a:gs pos="0">
                <a:schemeClr val="accent2">
                  <a:lumMod val="75000"/>
                </a:schemeClr>
              </a:gs>
              <a:gs pos="0">
                <a:schemeClr val="bg1"/>
              </a:gs>
              <a:gs pos="85000">
                <a:schemeClr val="accent2">
                  <a:lumMod val="75000"/>
                </a:schemeClr>
              </a:gs>
            </a:gsLst>
            <a:path path="shape">
              <a:fillToRect l="50000" t="50000" r="50000" b="50000"/>
            </a:path>
            <a:tileRect/>
          </a:gradFill>
          <a:ln w="9525">
            <a:solidFill>
              <a:srgbClr val="008000"/>
            </a:solidFill>
            <a:round/>
            <a:headEnd/>
            <a:tailEnd/>
          </a:ln>
        </p:spPr>
        <p:txBody>
          <a:bodyPr wrap="none" anchor="ctr"/>
          <a:lstStyle/>
          <a:p>
            <a:pPr>
              <a:defRPr/>
            </a:pPr>
            <a:endParaRPr lang="ja-JP" altLang="en-US">
              <a:latin typeface="Calibri" pitchFamily="34" charset="0"/>
            </a:endParaRPr>
          </a:p>
        </p:txBody>
      </p:sp>
      <p:sp>
        <p:nvSpPr>
          <p:cNvPr id="33806" name="Text Box 14"/>
          <p:cNvSpPr txBox="1">
            <a:spLocks noChangeArrowheads="1"/>
          </p:cNvSpPr>
          <p:nvPr/>
        </p:nvSpPr>
        <p:spPr bwMode="auto">
          <a:xfrm>
            <a:off x="5943600" y="1628775"/>
            <a:ext cx="1296988" cy="457200"/>
          </a:xfrm>
          <a:prstGeom prst="rect">
            <a:avLst/>
          </a:prstGeom>
          <a:noFill/>
          <a:ln>
            <a:noFill/>
          </a:ln>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defRPr/>
            </a:pPr>
            <a:r>
              <a:rPr lang="ja-JP" altLang="en-US" sz="2400" dirty="0" smtClean="0">
                <a:solidFill>
                  <a:schemeClr val="bg1"/>
                </a:solidFill>
                <a:effectLst>
                  <a:outerShdw blurRad="38100" dist="38100" dir="2700000" algn="tl">
                    <a:srgbClr val="000000">
                      <a:alpha val="43137"/>
                    </a:srgbClr>
                  </a:outerShdw>
                </a:effectLst>
                <a:latin typeface="Calibri" pitchFamily="34" charset="0"/>
              </a:rPr>
              <a:t>偶　然</a:t>
            </a:r>
          </a:p>
        </p:txBody>
      </p:sp>
      <p:sp>
        <p:nvSpPr>
          <p:cNvPr id="33807" name="AutoShape 15"/>
          <p:cNvSpPr>
            <a:spLocks noChangeArrowheads="1"/>
          </p:cNvSpPr>
          <p:nvPr/>
        </p:nvSpPr>
        <p:spPr bwMode="auto">
          <a:xfrm flipV="1">
            <a:off x="3505200" y="2008188"/>
            <a:ext cx="1450975" cy="9493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1289 w 21600"/>
              <a:gd name="T13" fmla="*/ 15862 h 21600"/>
              <a:gd name="T14" fmla="*/ 20311 w 21600"/>
              <a:gd name="T15" fmla="*/ 19021 h 21600"/>
            </a:gdLst>
            <a:ahLst/>
            <a:cxnLst>
              <a:cxn ang="T8">
                <a:pos x="T0" y="T1"/>
              </a:cxn>
              <a:cxn ang="T9">
                <a:pos x="T2" y="T3"/>
              </a:cxn>
              <a:cxn ang="T10">
                <a:pos x="T4" y="T5"/>
              </a:cxn>
              <a:cxn ang="T11">
                <a:pos x="T6" y="T7"/>
              </a:cxn>
            </a:cxnLst>
            <a:rect l="T12" t="T13" r="T14" b="T15"/>
            <a:pathLst>
              <a:path w="21600" h="21600">
                <a:moveTo>
                  <a:pt x="10800" y="0"/>
                </a:moveTo>
                <a:lnTo>
                  <a:pt x="8225" y="5481"/>
                </a:lnTo>
                <a:lnTo>
                  <a:pt x="9822" y="5481"/>
                </a:lnTo>
                <a:lnTo>
                  <a:pt x="9822" y="15862"/>
                </a:lnTo>
                <a:lnTo>
                  <a:pt x="3394" y="15862"/>
                </a:lnTo>
                <a:lnTo>
                  <a:pt x="3394" y="13283"/>
                </a:lnTo>
                <a:lnTo>
                  <a:pt x="0" y="17441"/>
                </a:lnTo>
                <a:lnTo>
                  <a:pt x="3394" y="21600"/>
                </a:lnTo>
                <a:lnTo>
                  <a:pt x="3394" y="19021"/>
                </a:lnTo>
                <a:lnTo>
                  <a:pt x="18206" y="19021"/>
                </a:lnTo>
                <a:lnTo>
                  <a:pt x="18206" y="21600"/>
                </a:lnTo>
                <a:lnTo>
                  <a:pt x="21600" y="17441"/>
                </a:lnTo>
                <a:lnTo>
                  <a:pt x="18206" y="13283"/>
                </a:lnTo>
                <a:lnTo>
                  <a:pt x="18206" y="15862"/>
                </a:lnTo>
                <a:lnTo>
                  <a:pt x="11778" y="15862"/>
                </a:lnTo>
                <a:lnTo>
                  <a:pt x="11778" y="5481"/>
                </a:lnTo>
                <a:lnTo>
                  <a:pt x="13375" y="5481"/>
                </a:lnTo>
                <a:lnTo>
                  <a:pt x="10800" y="0"/>
                </a:lnTo>
                <a:close/>
              </a:path>
            </a:pathLst>
          </a:cu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9525">
            <a:solidFill>
              <a:schemeClr val="bg2"/>
            </a:solidFill>
            <a:miter lim="800000"/>
            <a:headEnd/>
            <a:tailEnd/>
          </a:ln>
        </p:spPr>
        <p:txBody>
          <a:bodyPr wrap="none" anchor="ctr"/>
          <a:lstStyle/>
          <a:p>
            <a:pPr>
              <a:defRPr/>
            </a:pPr>
            <a:endParaRPr lang="ja-JP" altLang="en-US">
              <a:latin typeface="Arial" pitchFamily="34" charset="0"/>
            </a:endParaRPr>
          </a:p>
        </p:txBody>
      </p:sp>
      <p:sp>
        <p:nvSpPr>
          <p:cNvPr id="43024" name="AutoShape 16"/>
          <p:cNvSpPr>
            <a:spLocks noChangeArrowheads="1"/>
          </p:cNvSpPr>
          <p:nvPr/>
        </p:nvSpPr>
        <p:spPr bwMode="auto">
          <a:xfrm>
            <a:off x="2286000" y="2987675"/>
            <a:ext cx="4679950" cy="647700"/>
          </a:xfrm>
          <a:prstGeom prst="bevel">
            <a:avLst>
              <a:gd name="adj" fmla="val 12500"/>
            </a:avLst>
          </a:prstGeom>
          <a:solidFill>
            <a:schemeClr val="accent4">
              <a:lumMod val="75000"/>
            </a:schemeClr>
          </a:solidFill>
          <a:ln w="9525">
            <a:solidFill>
              <a:schemeClr val="bg1"/>
            </a:solidFill>
            <a:miter lim="800000"/>
            <a:headEnd/>
            <a:tailEnd/>
          </a:ln>
        </p:spPr>
        <p:txBody>
          <a:bodyPr wrap="none" anchor="ctr"/>
          <a:lstStyle/>
          <a:p>
            <a:pPr>
              <a:defRPr/>
            </a:pPr>
            <a:endParaRPr lang="ja-JP" altLang="en-US">
              <a:latin typeface="Calibri" pitchFamily="34" charset="0"/>
              <a:ea typeface="ＭＳ Ｐゴシック" pitchFamily="50" charset="-128"/>
            </a:endParaRPr>
          </a:p>
        </p:txBody>
      </p:sp>
      <p:sp>
        <p:nvSpPr>
          <p:cNvPr id="33809" name="Text Box 17"/>
          <p:cNvSpPr txBox="1">
            <a:spLocks noChangeArrowheads="1"/>
          </p:cNvSpPr>
          <p:nvPr/>
        </p:nvSpPr>
        <p:spPr bwMode="auto">
          <a:xfrm>
            <a:off x="2362200" y="3063875"/>
            <a:ext cx="4392613" cy="457200"/>
          </a:xfrm>
          <a:prstGeom prst="rect">
            <a:avLst/>
          </a:prstGeom>
          <a:noFill/>
          <a:ln>
            <a:noFill/>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defRPr/>
            </a:pPr>
            <a:r>
              <a:rPr lang="ja-JP" altLang="en-US" sz="2400" dirty="0" smtClean="0">
                <a:solidFill>
                  <a:schemeClr val="bg1"/>
                </a:solidFill>
                <a:effectLst>
                  <a:outerShdw blurRad="38100" dist="38100" dir="2700000" algn="tl">
                    <a:srgbClr val="000000">
                      <a:alpha val="43137"/>
                    </a:srgbClr>
                  </a:outerShdw>
                </a:effectLst>
                <a:latin typeface="Calibri" pitchFamily="34" charset="0"/>
              </a:rPr>
              <a:t>人類のみが有する特徴</a:t>
            </a:r>
          </a:p>
        </p:txBody>
      </p:sp>
      <p:sp>
        <p:nvSpPr>
          <p:cNvPr id="33810" name="Oval 18"/>
          <p:cNvSpPr>
            <a:spLocks noChangeArrowheads="1"/>
          </p:cNvSpPr>
          <p:nvPr/>
        </p:nvSpPr>
        <p:spPr bwMode="auto">
          <a:xfrm>
            <a:off x="7696200" y="1341438"/>
            <a:ext cx="1152525" cy="1079500"/>
          </a:xfrm>
          <a:prstGeom prst="ellipse">
            <a:avLst/>
          </a:prstGeom>
          <a:gradFill>
            <a:gsLst>
              <a:gs pos="0">
                <a:schemeClr val="accent2">
                  <a:lumMod val="75000"/>
                </a:schemeClr>
              </a:gs>
              <a:gs pos="0">
                <a:schemeClr val="bg1"/>
              </a:gs>
              <a:gs pos="85000">
                <a:srgbClr val="002060"/>
              </a:gs>
            </a:gsLst>
            <a:path path="shape">
              <a:fillToRect l="50000" t="50000" r="50000" b="50000"/>
            </a:path>
          </a:gradFill>
          <a:ln w="9525">
            <a:solidFill>
              <a:srgbClr val="800080"/>
            </a:solidFill>
            <a:round/>
            <a:headEnd/>
            <a:tailEnd/>
          </a:ln>
        </p:spPr>
        <p:txBody>
          <a:bodyPr wrap="none" anchor="ctr"/>
          <a:lstStyle/>
          <a:p>
            <a:pPr>
              <a:defRPr/>
            </a:pPr>
            <a:endParaRPr lang="ja-JP" altLang="en-US">
              <a:latin typeface="Calibri" pitchFamily="34" charset="0"/>
            </a:endParaRPr>
          </a:p>
        </p:txBody>
      </p:sp>
      <p:sp>
        <p:nvSpPr>
          <p:cNvPr id="33811" name="Text Box 19"/>
          <p:cNvSpPr txBox="1">
            <a:spLocks noChangeArrowheads="1"/>
          </p:cNvSpPr>
          <p:nvPr/>
        </p:nvSpPr>
        <p:spPr bwMode="auto">
          <a:xfrm>
            <a:off x="7667625" y="1676400"/>
            <a:ext cx="1296988" cy="457200"/>
          </a:xfrm>
          <a:prstGeom prst="rect">
            <a:avLst/>
          </a:prstGeom>
          <a:noFill/>
          <a:ln>
            <a:noFill/>
          </a:ln>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defRPr/>
            </a:pPr>
            <a:r>
              <a:rPr lang="ja-JP" altLang="en-US" sz="2400" dirty="0" smtClean="0">
                <a:solidFill>
                  <a:schemeClr val="bg1"/>
                </a:solidFill>
                <a:effectLst>
                  <a:outerShdw blurRad="38100" dist="38100" dir="2700000" algn="tl">
                    <a:srgbClr val="000000">
                      <a:alpha val="43137"/>
                    </a:srgbClr>
                  </a:outerShdw>
                </a:effectLst>
                <a:latin typeface="Calibri" pitchFamily="34" charset="0"/>
              </a:rPr>
              <a:t>必　然</a:t>
            </a:r>
          </a:p>
        </p:txBody>
      </p:sp>
      <p:grpSp>
        <p:nvGrpSpPr>
          <p:cNvPr id="106515" name="Group 20"/>
          <p:cNvGrpSpPr>
            <a:grpSpLocks/>
          </p:cNvGrpSpPr>
          <p:nvPr/>
        </p:nvGrpSpPr>
        <p:grpSpPr bwMode="auto">
          <a:xfrm>
            <a:off x="466725" y="1311275"/>
            <a:ext cx="2052638" cy="1943100"/>
            <a:chOff x="604" y="432"/>
            <a:chExt cx="1616" cy="1530"/>
          </a:xfrm>
        </p:grpSpPr>
        <p:sp>
          <p:nvSpPr>
            <p:cNvPr id="25621" name="Freeform 21"/>
            <p:cNvSpPr>
              <a:spLocks/>
            </p:cNvSpPr>
            <p:nvPr/>
          </p:nvSpPr>
          <p:spPr bwMode="auto">
            <a:xfrm rot="21412672">
              <a:off x="749" y="432"/>
              <a:ext cx="1269" cy="619"/>
            </a:xfrm>
            <a:custGeom>
              <a:avLst/>
              <a:gdLst/>
              <a:ahLst/>
              <a:cxnLst>
                <a:cxn ang="0">
                  <a:pos x="1557" y="777"/>
                </a:cxn>
                <a:cxn ang="0">
                  <a:pos x="1515" y="852"/>
                </a:cxn>
                <a:cxn ang="0">
                  <a:pos x="1496" y="859"/>
                </a:cxn>
                <a:cxn ang="0">
                  <a:pos x="1396" y="859"/>
                </a:cxn>
                <a:cxn ang="0">
                  <a:pos x="1211" y="859"/>
                </a:cxn>
                <a:cxn ang="0">
                  <a:pos x="1072" y="859"/>
                </a:cxn>
                <a:cxn ang="0">
                  <a:pos x="1025" y="859"/>
                </a:cxn>
                <a:cxn ang="0">
                  <a:pos x="1038" y="852"/>
                </a:cxn>
                <a:cxn ang="0">
                  <a:pos x="1075" y="831"/>
                </a:cxn>
                <a:cxn ang="0">
                  <a:pos x="1124" y="802"/>
                </a:cxn>
                <a:cxn ang="0">
                  <a:pos x="1150" y="787"/>
                </a:cxn>
                <a:cxn ang="0">
                  <a:pos x="1153" y="783"/>
                </a:cxn>
                <a:cxn ang="0">
                  <a:pos x="1137" y="761"/>
                </a:cxn>
                <a:cxn ang="0">
                  <a:pos x="1103" y="716"/>
                </a:cxn>
                <a:cxn ang="0">
                  <a:pos x="1053" y="665"/>
                </a:cxn>
                <a:cxn ang="0">
                  <a:pos x="984" y="619"/>
                </a:cxn>
                <a:cxn ang="0">
                  <a:pos x="901" y="583"/>
                </a:cxn>
                <a:cxn ang="0">
                  <a:pos x="809" y="567"/>
                </a:cxn>
                <a:cxn ang="0">
                  <a:pos x="713" y="570"/>
                </a:cxn>
                <a:cxn ang="0">
                  <a:pos x="630" y="590"/>
                </a:cxn>
                <a:cxn ang="0">
                  <a:pos x="564" y="623"/>
                </a:cxn>
                <a:cxn ang="0">
                  <a:pos x="523" y="647"/>
                </a:cxn>
                <a:cxn ang="0">
                  <a:pos x="509" y="656"/>
                </a:cxn>
                <a:cxn ang="0">
                  <a:pos x="493" y="629"/>
                </a:cxn>
                <a:cxn ang="0">
                  <a:pos x="446" y="548"/>
                </a:cxn>
                <a:cxn ang="0">
                  <a:pos x="384" y="440"/>
                </a:cxn>
                <a:cxn ang="0">
                  <a:pos x="350" y="382"/>
                </a:cxn>
                <a:cxn ang="0">
                  <a:pos x="339" y="374"/>
                </a:cxn>
                <a:cxn ang="0">
                  <a:pos x="278" y="374"/>
                </a:cxn>
                <a:cxn ang="0">
                  <a:pos x="152" y="374"/>
                </a:cxn>
                <a:cxn ang="0">
                  <a:pos x="43" y="374"/>
                </a:cxn>
                <a:cxn ang="0">
                  <a:pos x="1" y="374"/>
                </a:cxn>
                <a:cxn ang="0">
                  <a:pos x="9" y="364"/>
                </a:cxn>
                <a:cxn ang="0">
                  <a:pos x="40" y="326"/>
                </a:cxn>
                <a:cxn ang="0">
                  <a:pos x="97" y="265"/>
                </a:cxn>
                <a:cxn ang="0">
                  <a:pos x="186" y="195"/>
                </a:cxn>
                <a:cxn ang="0">
                  <a:pos x="306" y="119"/>
                </a:cxn>
                <a:cxn ang="0">
                  <a:pos x="447" y="57"/>
                </a:cxn>
                <a:cxn ang="0">
                  <a:pos x="605" y="15"/>
                </a:cxn>
                <a:cxn ang="0">
                  <a:pos x="773" y="0"/>
                </a:cxn>
                <a:cxn ang="0">
                  <a:pos x="945" y="17"/>
                </a:cxn>
                <a:cxn ang="0">
                  <a:pos x="1115" y="62"/>
                </a:cxn>
                <a:cxn ang="0">
                  <a:pos x="1266" y="131"/>
                </a:cxn>
                <a:cxn ang="0">
                  <a:pos x="1396" y="220"/>
                </a:cxn>
                <a:cxn ang="0">
                  <a:pos x="1500" y="313"/>
                </a:cxn>
                <a:cxn ang="0">
                  <a:pos x="1576" y="408"/>
                </a:cxn>
                <a:cxn ang="0">
                  <a:pos x="1623" y="477"/>
                </a:cxn>
                <a:cxn ang="0">
                  <a:pos x="1641" y="504"/>
                </a:cxn>
                <a:cxn ang="0">
                  <a:pos x="1649" y="500"/>
                </a:cxn>
                <a:cxn ang="0">
                  <a:pos x="1677" y="483"/>
                </a:cxn>
                <a:cxn ang="0">
                  <a:pos x="1719" y="458"/>
                </a:cxn>
                <a:cxn ang="0">
                  <a:pos x="1744" y="443"/>
                </a:cxn>
                <a:cxn ang="0">
                  <a:pos x="1747" y="443"/>
                </a:cxn>
                <a:cxn ang="0">
                  <a:pos x="1711" y="506"/>
                </a:cxn>
                <a:cxn ang="0">
                  <a:pos x="1630" y="650"/>
                </a:cxn>
              </a:cxnLst>
              <a:rect l="0" t="0" r="r" b="b"/>
              <a:pathLst>
                <a:path w="1750" h="860">
                  <a:moveTo>
                    <a:pt x="1630" y="650"/>
                  </a:moveTo>
                  <a:lnTo>
                    <a:pt x="1615" y="675"/>
                  </a:lnTo>
                  <a:lnTo>
                    <a:pt x="1602" y="699"/>
                  </a:lnTo>
                  <a:lnTo>
                    <a:pt x="1589" y="721"/>
                  </a:lnTo>
                  <a:lnTo>
                    <a:pt x="1578" y="741"/>
                  </a:lnTo>
                  <a:lnTo>
                    <a:pt x="1567" y="760"/>
                  </a:lnTo>
                  <a:lnTo>
                    <a:pt x="1557" y="777"/>
                  </a:lnTo>
                  <a:lnTo>
                    <a:pt x="1549" y="793"/>
                  </a:lnTo>
                  <a:lnTo>
                    <a:pt x="1541" y="807"/>
                  </a:lnTo>
                  <a:lnTo>
                    <a:pt x="1534" y="819"/>
                  </a:lnTo>
                  <a:lnTo>
                    <a:pt x="1528" y="830"/>
                  </a:lnTo>
                  <a:lnTo>
                    <a:pt x="1523" y="839"/>
                  </a:lnTo>
                  <a:lnTo>
                    <a:pt x="1518" y="846"/>
                  </a:lnTo>
                  <a:lnTo>
                    <a:pt x="1515" y="852"/>
                  </a:lnTo>
                  <a:lnTo>
                    <a:pt x="1513" y="856"/>
                  </a:lnTo>
                  <a:lnTo>
                    <a:pt x="1511" y="858"/>
                  </a:lnTo>
                  <a:lnTo>
                    <a:pt x="1511" y="859"/>
                  </a:lnTo>
                  <a:lnTo>
                    <a:pt x="1510" y="859"/>
                  </a:lnTo>
                  <a:lnTo>
                    <a:pt x="1507" y="859"/>
                  </a:lnTo>
                  <a:lnTo>
                    <a:pt x="1502" y="859"/>
                  </a:lnTo>
                  <a:lnTo>
                    <a:pt x="1496" y="859"/>
                  </a:lnTo>
                  <a:lnTo>
                    <a:pt x="1487" y="859"/>
                  </a:lnTo>
                  <a:lnTo>
                    <a:pt x="1477" y="859"/>
                  </a:lnTo>
                  <a:lnTo>
                    <a:pt x="1464" y="859"/>
                  </a:lnTo>
                  <a:lnTo>
                    <a:pt x="1450" y="859"/>
                  </a:lnTo>
                  <a:lnTo>
                    <a:pt x="1434" y="859"/>
                  </a:lnTo>
                  <a:lnTo>
                    <a:pt x="1416" y="859"/>
                  </a:lnTo>
                  <a:lnTo>
                    <a:pt x="1396" y="859"/>
                  </a:lnTo>
                  <a:lnTo>
                    <a:pt x="1374" y="859"/>
                  </a:lnTo>
                  <a:lnTo>
                    <a:pt x="1351" y="859"/>
                  </a:lnTo>
                  <a:lnTo>
                    <a:pt x="1325" y="859"/>
                  </a:lnTo>
                  <a:lnTo>
                    <a:pt x="1298" y="859"/>
                  </a:lnTo>
                  <a:lnTo>
                    <a:pt x="1268" y="859"/>
                  </a:lnTo>
                  <a:lnTo>
                    <a:pt x="1239" y="859"/>
                  </a:lnTo>
                  <a:lnTo>
                    <a:pt x="1211" y="859"/>
                  </a:lnTo>
                  <a:lnTo>
                    <a:pt x="1186" y="859"/>
                  </a:lnTo>
                  <a:lnTo>
                    <a:pt x="1162" y="859"/>
                  </a:lnTo>
                  <a:lnTo>
                    <a:pt x="1140" y="859"/>
                  </a:lnTo>
                  <a:lnTo>
                    <a:pt x="1120" y="859"/>
                  </a:lnTo>
                  <a:lnTo>
                    <a:pt x="1102" y="859"/>
                  </a:lnTo>
                  <a:lnTo>
                    <a:pt x="1086" y="859"/>
                  </a:lnTo>
                  <a:lnTo>
                    <a:pt x="1072" y="859"/>
                  </a:lnTo>
                  <a:lnTo>
                    <a:pt x="1060" y="859"/>
                  </a:lnTo>
                  <a:lnTo>
                    <a:pt x="1049" y="859"/>
                  </a:lnTo>
                  <a:lnTo>
                    <a:pt x="1041" y="859"/>
                  </a:lnTo>
                  <a:lnTo>
                    <a:pt x="1034" y="859"/>
                  </a:lnTo>
                  <a:lnTo>
                    <a:pt x="1029" y="859"/>
                  </a:lnTo>
                  <a:lnTo>
                    <a:pt x="1026" y="859"/>
                  </a:lnTo>
                  <a:lnTo>
                    <a:pt x="1025" y="859"/>
                  </a:lnTo>
                  <a:lnTo>
                    <a:pt x="1026" y="859"/>
                  </a:lnTo>
                  <a:lnTo>
                    <a:pt x="1028" y="858"/>
                  </a:lnTo>
                  <a:lnTo>
                    <a:pt x="1029" y="857"/>
                  </a:lnTo>
                  <a:lnTo>
                    <a:pt x="1032" y="856"/>
                  </a:lnTo>
                  <a:lnTo>
                    <a:pt x="1034" y="854"/>
                  </a:lnTo>
                  <a:lnTo>
                    <a:pt x="1038" y="852"/>
                  </a:lnTo>
                  <a:lnTo>
                    <a:pt x="1042" y="850"/>
                  </a:lnTo>
                  <a:lnTo>
                    <a:pt x="1046" y="847"/>
                  </a:lnTo>
                  <a:lnTo>
                    <a:pt x="1051" y="845"/>
                  </a:lnTo>
                  <a:lnTo>
                    <a:pt x="1056" y="842"/>
                  </a:lnTo>
                  <a:lnTo>
                    <a:pt x="1062" y="838"/>
                  </a:lnTo>
                  <a:lnTo>
                    <a:pt x="1068" y="835"/>
                  </a:lnTo>
                  <a:lnTo>
                    <a:pt x="1075" y="831"/>
                  </a:lnTo>
                  <a:lnTo>
                    <a:pt x="1082" y="827"/>
                  </a:lnTo>
                  <a:lnTo>
                    <a:pt x="1090" y="822"/>
                  </a:lnTo>
                  <a:lnTo>
                    <a:pt x="1098" y="818"/>
                  </a:lnTo>
                  <a:lnTo>
                    <a:pt x="1105" y="813"/>
                  </a:lnTo>
                  <a:lnTo>
                    <a:pt x="1112" y="809"/>
                  </a:lnTo>
                  <a:lnTo>
                    <a:pt x="1118" y="806"/>
                  </a:lnTo>
                  <a:lnTo>
                    <a:pt x="1124" y="802"/>
                  </a:lnTo>
                  <a:lnTo>
                    <a:pt x="1129" y="799"/>
                  </a:lnTo>
                  <a:lnTo>
                    <a:pt x="1134" y="797"/>
                  </a:lnTo>
                  <a:lnTo>
                    <a:pt x="1138" y="794"/>
                  </a:lnTo>
                  <a:lnTo>
                    <a:pt x="1142" y="792"/>
                  </a:lnTo>
                  <a:lnTo>
                    <a:pt x="1145" y="790"/>
                  </a:lnTo>
                  <a:lnTo>
                    <a:pt x="1148" y="788"/>
                  </a:lnTo>
                  <a:lnTo>
                    <a:pt x="1150" y="787"/>
                  </a:lnTo>
                  <a:lnTo>
                    <a:pt x="1152" y="786"/>
                  </a:lnTo>
                  <a:lnTo>
                    <a:pt x="1153" y="785"/>
                  </a:lnTo>
                  <a:lnTo>
                    <a:pt x="1154" y="785"/>
                  </a:lnTo>
                  <a:lnTo>
                    <a:pt x="1153" y="784"/>
                  </a:lnTo>
                  <a:lnTo>
                    <a:pt x="1153" y="783"/>
                  </a:lnTo>
                  <a:lnTo>
                    <a:pt x="1151" y="781"/>
                  </a:lnTo>
                  <a:lnTo>
                    <a:pt x="1150" y="779"/>
                  </a:lnTo>
                  <a:lnTo>
                    <a:pt x="1148" y="776"/>
                  </a:lnTo>
                  <a:lnTo>
                    <a:pt x="1146" y="773"/>
                  </a:lnTo>
                  <a:lnTo>
                    <a:pt x="1143" y="769"/>
                  </a:lnTo>
                  <a:lnTo>
                    <a:pt x="1140" y="765"/>
                  </a:lnTo>
                  <a:lnTo>
                    <a:pt x="1137" y="761"/>
                  </a:lnTo>
                  <a:lnTo>
                    <a:pt x="1133" y="756"/>
                  </a:lnTo>
                  <a:lnTo>
                    <a:pt x="1129" y="750"/>
                  </a:lnTo>
                  <a:lnTo>
                    <a:pt x="1124" y="744"/>
                  </a:lnTo>
                  <a:lnTo>
                    <a:pt x="1120" y="738"/>
                  </a:lnTo>
                  <a:lnTo>
                    <a:pt x="1115" y="731"/>
                  </a:lnTo>
                  <a:lnTo>
                    <a:pt x="1109" y="723"/>
                  </a:lnTo>
                  <a:lnTo>
                    <a:pt x="1103" y="716"/>
                  </a:lnTo>
                  <a:lnTo>
                    <a:pt x="1097" y="708"/>
                  </a:lnTo>
                  <a:lnTo>
                    <a:pt x="1091" y="700"/>
                  </a:lnTo>
                  <a:lnTo>
                    <a:pt x="1084" y="693"/>
                  </a:lnTo>
                  <a:lnTo>
                    <a:pt x="1077" y="686"/>
                  </a:lnTo>
                  <a:lnTo>
                    <a:pt x="1069" y="679"/>
                  </a:lnTo>
                  <a:lnTo>
                    <a:pt x="1061" y="672"/>
                  </a:lnTo>
                  <a:lnTo>
                    <a:pt x="1053" y="665"/>
                  </a:lnTo>
                  <a:lnTo>
                    <a:pt x="1044" y="658"/>
                  </a:lnTo>
                  <a:lnTo>
                    <a:pt x="1035" y="651"/>
                  </a:lnTo>
                  <a:lnTo>
                    <a:pt x="1025" y="644"/>
                  </a:lnTo>
                  <a:lnTo>
                    <a:pt x="1016" y="638"/>
                  </a:lnTo>
                  <a:lnTo>
                    <a:pt x="1005" y="631"/>
                  </a:lnTo>
                  <a:lnTo>
                    <a:pt x="995" y="625"/>
                  </a:lnTo>
                  <a:lnTo>
                    <a:pt x="984" y="619"/>
                  </a:lnTo>
                  <a:lnTo>
                    <a:pt x="973" y="613"/>
                  </a:lnTo>
                  <a:lnTo>
                    <a:pt x="961" y="607"/>
                  </a:lnTo>
                  <a:lnTo>
                    <a:pt x="950" y="601"/>
                  </a:lnTo>
                  <a:lnTo>
                    <a:pt x="938" y="596"/>
                  </a:lnTo>
                  <a:lnTo>
                    <a:pt x="926" y="591"/>
                  </a:lnTo>
                  <a:lnTo>
                    <a:pt x="913" y="587"/>
                  </a:lnTo>
                  <a:lnTo>
                    <a:pt x="901" y="583"/>
                  </a:lnTo>
                  <a:lnTo>
                    <a:pt x="888" y="580"/>
                  </a:lnTo>
                  <a:lnTo>
                    <a:pt x="876" y="577"/>
                  </a:lnTo>
                  <a:lnTo>
                    <a:pt x="863" y="574"/>
                  </a:lnTo>
                  <a:lnTo>
                    <a:pt x="849" y="572"/>
                  </a:lnTo>
                  <a:lnTo>
                    <a:pt x="836" y="570"/>
                  </a:lnTo>
                  <a:lnTo>
                    <a:pt x="823" y="568"/>
                  </a:lnTo>
                  <a:lnTo>
                    <a:pt x="809" y="567"/>
                  </a:lnTo>
                  <a:lnTo>
                    <a:pt x="795" y="567"/>
                  </a:lnTo>
                  <a:lnTo>
                    <a:pt x="781" y="566"/>
                  </a:lnTo>
                  <a:lnTo>
                    <a:pt x="767" y="567"/>
                  </a:lnTo>
                  <a:lnTo>
                    <a:pt x="753" y="567"/>
                  </a:lnTo>
                  <a:lnTo>
                    <a:pt x="739" y="568"/>
                  </a:lnTo>
                  <a:lnTo>
                    <a:pt x="726" y="569"/>
                  </a:lnTo>
                  <a:lnTo>
                    <a:pt x="713" y="570"/>
                  </a:lnTo>
                  <a:lnTo>
                    <a:pt x="700" y="572"/>
                  </a:lnTo>
                  <a:lnTo>
                    <a:pt x="687" y="574"/>
                  </a:lnTo>
                  <a:lnTo>
                    <a:pt x="675" y="577"/>
                  </a:lnTo>
                  <a:lnTo>
                    <a:pt x="664" y="579"/>
                  </a:lnTo>
                  <a:lnTo>
                    <a:pt x="652" y="583"/>
                  </a:lnTo>
                  <a:lnTo>
                    <a:pt x="641" y="586"/>
                  </a:lnTo>
                  <a:lnTo>
                    <a:pt x="630" y="590"/>
                  </a:lnTo>
                  <a:lnTo>
                    <a:pt x="620" y="593"/>
                  </a:lnTo>
                  <a:lnTo>
                    <a:pt x="609" y="598"/>
                  </a:lnTo>
                  <a:lnTo>
                    <a:pt x="600" y="602"/>
                  </a:lnTo>
                  <a:lnTo>
                    <a:pt x="590" y="607"/>
                  </a:lnTo>
                  <a:lnTo>
                    <a:pt x="581" y="613"/>
                  </a:lnTo>
                  <a:lnTo>
                    <a:pt x="572" y="618"/>
                  </a:lnTo>
                  <a:lnTo>
                    <a:pt x="564" y="623"/>
                  </a:lnTo>
                  <a:lnTo>
                    <a:pt x="556" y="627"/>
                  </a:lnTo>
                  <a:lnTo>
                    <a:pt x="549" y="631"/>
                  </a:lnTo>
                  <a:lnTo>
                    <a:pt x="543" y="635"/>
                  </a:lnTo>
                  <a:lnTo>
                    <a:pt x="537" y="639"/>
                  </a:lnTo>
                  <a:lnTo>
                    <a:pt x="532" y="642"/>
                  </a:lnTo>
                  <a:lnTo>
                    <a:pt x="527" y="645"/>
                  </a:lnTo>
                  <a:lnTo>
                    <a:pt x="523" y="647"/>
                  </a:lnTo>
                  <a:lnTo>
                    <a:pt x="519" y="650"/>
                  </a:lnTo>
                  <a:lnTo>
                    <a:pt x="516" y="651"/>
                  </a:lnTo>
                  <a:lnTo>
                    <a:pt x="513" y="653"/>
                  </a:lnTo>
                  <a:lnTo>
                    <a:pt x="511" y="654"/>
                  </a:lnTo>
                  <a:lnTo>
                    <a:pt x="510" y="655"/>
                  </a:lnTo>
                  <a:lnTo>
                    <a:pt x="509" y="655"/>
                  </a:lnTo>
                  <a:lnTo>
                    <a:pt x="509" y="656"/>
                  </a:lnTo>
                  <a:lnTo>
                    <a:pt x="508" y="655"/>
                  </a:lnTo>
                  <a:lnTo>
                    <a:pt x="507" y="653"/>
                  </a:lnTo>
                  <a:lnTo>
                    <a:pt x="506" y="651"/>
                  </a:lnTo>
                  <a:lnTo>
                    <a:pt x="504" y="647"/>
                  </a:lnTo>
                  <a:lnTo>
                    <a:pt x="501" y="642"/>
                  </a:lnTo>
                  <a:lnTo>
                    <a:pt x="497" y="636"/>
                  </a:lnTo>
                  <a:lnTo>
                    <a:pt x="493" y="629"/>
                  </a:lnTo>
                  <a:lnTo>
                    <a:pt x="488" y="620"/>
                  </a:lnTo>
                  <a:lnTo>
                    <a:pt x="483" y="611"/>
                  </a:lnTo>
                  <a:lnTo>
                    <a:pt x="477" y="601"/>
                  </a:lnTo>
                  <a:lnTo>
                    <a:pt x="470" y="589"/>
                  </a:lnTo>
                  <a:lnTo>
                    <a:pt x="463" y="576"/>
                  </a:lnTo>
                  <a:lnTo>
                    <a:pt x="455" y="563"/>
                  </a:lnTo>
                  <a:lnTo>
                    <a:pt x="446" y="548"/>
                  </a:lnTo>
                  <a:lnTo>
                    <a:pt x="437" y="532"/>
                  </a:lnTo>
                  <a:lnTo>
                    <a:pt x="427" y="515"/>
                  </a:lnTo>
                  <a:lnTo>
                    <a:pt x="417" y="498"/>
                  </a:lnTo>
                  <a:lnTo>
                    <a:pt x="408" y="482"/>
                  </a:lnTo>
                  <a:lnTo>
                    <a:pt x="399" y="467"/>
                  </a:lnTo>
                  <a:lnTo>
                    <a:pt x="391" y="453"/>
                  </a:lnTo>
                  <a:lnTo>
                    <a:pt x="384" y="440"/>
                  </a:lnTo>
                  <a:lnTo>
                    <a:pt x="377" y="429"/>
                  </a:lnTo>
                  <a:lnTo>
                    <a:pt x="371" y="418"/>
                  </a:lnTo>
                  <a:lnTo>
                    <a:pt x="365" y="409"/>
                  </a:lnTo>
                  <a:lnTo>
                    <a:pt x="361" y="401"/>
                  </a:lnTo>
                  <a:lnTo>
                    <a:pt x="356" y="393"/>
                  </a:lnTo>
                  <a:lnTo>
                    <a:pt x="353" y="387"/>
                  </a:lnTo>
                  <a:lnTo>
                    <a:pt x="350" y="382"/>
                  </a:lnTo>
                  <a:lnTo>
                    <a:pt x="348" y="379"/>
                  </a:lnTo>
                  <a:lnTo>
                    <a:pt x="346" y="376"/>
                  </a:lnTo>
                  <a:lnTo>
                    <a:pt x="345" y="374"/>
                  </a:lnTo>
                  <a:lnTo>
                    <a:pt x="344" y="374"/>
                  </a:lnTo>
                  <a:lnTo>
                    <a:pt x="342" y="374"/>
                  </a:lnTo>
                  <a:lnTo>
                    <a:pt x="339" y="374"/>
                  </a:lnTo>
                  <a:lnTo>
                    <a:pt x="334" y="374"/>
                  </a:lnTo>
                  <a:lnTo>
                    <a:pt x="328" y="374"/>
                  </a:lnTo>
                  <a:lnTo>
                    <a:pt x="321" y="374"/>
                  </a:lnTo>
                  <a:lnTo>
                    <a:pt x="312" y="374"/>
                  </a:lnTo>
                  <a:lnTo>
                    <a:pt x="302" y="374"/>
                  </a:lnTo>
                  <a:lnTo>
                    <a:pt x="290" y="374"/>
                  </a:lnTo>
                  <a:lnTo>
                    <a:pt x="278" y="374"/>
                  </a:lnTo>
                  <a:lnTo>
                    <a:pt x="263" y="374"/>
                  </a:lnTo>
                  <a:lnTo>
                    <a:pt x="248" y="374"/>
                  </a:lnTo>
                  <a:lnTo>
                    <a:pt x="231" y="374"/>
                  </a:lnTo>
                  <a:lnTo>
                    <a:pt x="213" y="374"/>
                  </a:lnTo>
                  <a:lnTo>
                    <a:pt x="193" y="374"/>
                  </a:lnTo>
                  <a:lnTo>
                    <a:pt x="172" y="374"/>
                  </a:lnTo>
                  <a:lnTo>
                    <a:pt x="152" y="374"/>
                  </a:lnTo>
                  <a:lnTo>
                    <a:pt x="132" y="374"/>
                  </a:lnTo>
                  <a:lnTo>
                    <a:pt x="114" y="374"/>
                  </a:lnTo>
                  <a:lnTo>
                    <a:pt x="97" y="374"/>
                  </a:lnTo>
                  <a:lnTo>
                    <a:pt x="81" y="374"/>
                  </a:lnTo>
                  <a:lnTo>
                    <a:pt x="67" y="374"/>
                  </a:lnTo>
                  <a:lnTo>
                    <a:pt x="54" y="374"/>
                  </a:lnTo>
                  <a:lnTo>
                    <a:pt x="43" y="374"/>
                  </a:lnTo>
                  <a:lnTo>
                    <a:pt x="33" y="374"/>
                  </a:lnTo>
                  <a:lnTo>
                    <a:pt x="24" y="374"/>
                  </a:lnTo>
                  <a:lnTo>
                    <a:pt x="17" y="374"/>
                  </a:lnTo>
                  <a:lnTo>
                    <a:pt x="11" y="374"/>
                  </a:lnTo>
                  <a:lnTo>
                    <a:pt x="6" y="374"/>
                  </a:lnTo>
                  <a:lnTo>
                    <a:pt x="3" y="374"/>
                  </a:lnTo>
                  <a:lnTo>
                    <a:pt x="1" y="374"/>
                  </a:lnTo>
                  <a:lnTo>
                    <a:pt x="0" y="374"/>
                  </a:lnTo>
                  <a:lnTo>
                    <a:pt x="0" y="373"/>
                  </a:lnTo>
                  <a:lnTo>
                    <a:pt x="1" y="372"/>
                  </a:lnTo>
                  <a:lnTo>
                    <a:pt x="2" y="371"/>
                  </a:lnTo>
                  <a:lnTo>
                    <a:pt x="4" y="369"/>
                  </a:lnTo>
                  <a:lnTo>
                    <a:pt x="6" y="367"/>
                  </a:lnTo>
                  <a:lnTo>
                    <a:pt x="9" y="364"/>
                  </a:lnTo>
                  <a:lnTo>
                    <a:pt x="12" y="360"/>
                  </a:lnTo>
                  <a:lnTo>
                    <a:pt x="15" y="356"/>
                  </a:lnTo>
                  <a:lnTo>
                    <a:pt x="19" y="351"/>
                  </a:lnTo>
                  <a:lnTo>
                    <a:pt x="24" y="346"/>
                  </a:lnTo>
                  <a:lnTo>
                    <a:pt x="29" y="340"/>
                  </a:lnTo>
                  <a:lnTo>
                    <a:pt x="34" y="333"/>
                  </a:lnTo>
                  <a:lnTo>
                    <a:pt x="40" y="326"/>
                  </a:lnTo>
                  <a:lnTo>
                    <a:pt x="47" y="319"/>
                  </a:lnTo>
                  <a:lnTo>
                    <a:pt x="54" y="311"/>
                  </a:lnTo>
                  <a:lnTo>
                    <a:pt x="61" y="302"/>
                  </a:lnTo>
                  <a:lnTo>
                    <a:pt x="69" y="293"/>
                  </a:lnTo>
                  <a:lnTo>
                    <a:pt x="78" y="284"/>
                  </a:lnTo>
                  <a:lnTo>
                    <a:pt x="87" y="275"/>
                  </a:lnTo>
                  <a:lnTo>
                    <a:pt x="97" y="265"/>
                  </a:lnTo>
                  <a:lnTo>
                    <a:pt x="108" y="256"/>
                  </a:lnTo>
                  <a:lnTo>
                    <a:pt x="119" y="246"/>
                  </a:lnTo>
                  <a:lnTo>
                    <a:pt x="131" y="236"/>
                  </a:lnTo>
                  <a:lnTo>
                    <a:pt x="144" y="226"/>
                  </a:lnTo>
                  <a:lnTo>
                    <a:pt x="157" y="216"/>
                  </a:lnTo>
                  <a:lnTo>
                    <a:pt x="171" y="206"/>
                  </a:lnTo>
                  <a:lnTo>
                    <a:pt x="186" y="195"/>
                  </a:lnTo>
                  <a:lnTo>
                    <a:pt x="201" y="184"/>
                  </a:lnTo>
                  <a:lnTo>
                    <a:pt x="217" y="174"/>
                  </a:lnTo>
                  <a:lnTo>
                    <a:pt x="234" y="163"/>
                  </a:lnTo>
                  <a:lnTo>
                    <a:pt x="251" y="152"/>
                  </a:lnTo>
                  <a:lnTo>
                    <a:pt x="269" y="141"/>
                  </a:lnTo>
                  <a:lnTo>
                    <a:pt x="287" y="130"/>
                  </a:lnTo>
                  <a:lnTo>
                    <a:pt x="306" y="119"/>
                  </a:lnTo>
                  <a:lnTo>
                    <a:pt x="325" y="109"/>
                  </a:lnTo>
                  <a:lnTo>
                    <a:pt x="345" y="99"/>
                  </a:lnTo>
                  <a:lnTo>
                    <a:pt x="365" y="90"/>
                  </a:lnTo>
                  <a:lnTo>
                    <a:pt x="385" y="81"/>
                  </a:lnTo>
                  <a:lnTo>
                    <a:pt x="405" y="72"/>
                  </a:lnTo>
                  <a:lnTo>
                    <a:pt x="426" y="64"/>
                  </a:lnTo>
                  <a:lnTo>
                    <a:pt x="447" y="57"/>
                  </a:lnTo>
                  <a:lnTo>
                    <a:pt x="469" y="49"/>
                  </a:lnTo>
                  <a:lnTo>
                    <a:pt x="491" y="43"/>
                  </a:lnTo>
                  <a:lnTo>
                    <a:pt x="513" y="36"/>
                  </a:lnTo>
                  <a:lnTo>
                    <a:pt x="536" y="30"/>
                  </a:lnTo>
                  <a:lnTo>
                    <a:pt x="558" y="25"/>
                  </a:lnTo>
                  <a:lnTo>
                    <a:pt x="582" y="20"/>
                  </a:lnTo>
                  <a:lnTo>
                    <a:pt x="605" y="15"/>
                  </a:lnTo>
                  <a:lnTo>
                    <a:pt x="629" y="11"/>
                  </a:lnTo>
                  <a:lnTo>
                    <a:pt x="653" y="8"/>
                  </a:lnTo>
                  <a:lnTo>
                    <a:pt x="677" y="5"/>
                  </a:lnTo>
                  <a:lnTo>
                    <a:pt x="701" y="3"/>
                  </a:lnTo>
                  <a:lnTo>
                    <a:pt x="725" y="1"/>
                  </a:lnTo>
                  <a:lnTo>
                    <a:pt x="749" y="0"/>
                  </a:lnTo>
                  <a:lnTo>
                    <a:pt x="773" y="0"/>
                  </a:lnTo>
                  <a:lnTo>
                    <a:pt x="798" y="1"/>
                  </a:lnTo>
                  <a:lnTo>
                    <a:pt x="822" y="2"/>
                  </a:lnTo>
                  <a:lnTo>
                    <a:pt x="847" y="3"/>
                  </a:lnTo>
                  <a:lnTo>
                    <a:pt x="871" y="6"/>
                  </a:lnTo>
                  <a:lnTo>
                    <a:pt x="896" y="9"/>
                  </a:lnTo>
                  <a:lnTo>
                    <a:pt x="921" y="12"/>
                  </a:lnTo>
                  <a:lnTo>
                    <a:pt x="945" y="17"/>
                  </a:lnTo>
                  <a:lnTo>
                    <a:pt x="970" y="21"/>
                  </a:lnTo>
                  <a:lnTo>
                    <a:pt x="995" y="27"/>
                  </a:lnTo>
                  <a:lnTo>
                    <a:pt x="1020" y="33"/>
                  </a:lnTo>
                  <a:lnTo>
                    <a:pt x="1044" y="40"/>
                  </a:lnTo>
                  <a:lnTo>
                    <a:pt x="1068" y="47"/>
                  </a:lnTo>
                  <a:lnTo>
                    <a:pt x="1092" y="54"/>
                  </a:lnTo>
                  <a:lnTo>
                    <a:pt x="1115" y="62"/>
                  </a:lnTo>
                  <a:lnTo>
                    <a:pt x="1138" y="71"/>
                  </a:lnTo>
                  <a:lnTo>
                    <a:pt x="1160" y="79"/>
                  </a:lnTo>
                  <a:lnTo>
                    <a:pt x="1182" y="89"/>
                  </a:lnTo>
                  <a:lnTo>
                    <a:pt x="1204" y="98"/>
                  </a:lnTo>
                  <a:lnTo>
                    <a:pt x="1225" y="109"/>
                  </a:lnTo>
                  <a:lnTo>
                    <a:pt x="1246" y="119"/>
                  </a:lnTo>
                  <a:lnTo>
                    <a:pt x="1266" y="131"/>
                  </a:lnTo>
                  <a:lnTo>
                    <a:pt x="1286" y="142"/>
                  </a:lnTo>
                  <a:lnTo>
                    <a:pt x="1305" y="154"/>
                  </a:lnTo>
                  <a:lnTo>
                    <a:pt x="1324" y="167"/>
                  </a:lnTo>
                  <a:lnTo>
                    <a:pt x="1343" y="180"/>
                  </a:lnTo>
                  <a:lnTo>
                    <a:pt x="1361" y="193"/>
                  </a:lnTo>
                  <a:lnTo>
                    <a:pt x="1379" y="206"/>
                  </a:lnTo>
                  <a:lnTo>
                    <a:pt x="1396" y="220"/>
                  </a:lnTo>
                  <a:lnTo>
                    <a:pt x="1413" y="233"/>
                  </a:lnTo>
                  <a:lnTo>
                    <a:pt x="1429" y="246"/>
                  </a:lnTo>
                  <a:lnTo>
                    <a:pt x="1444" y="260"/>
                  </a:lnTo>
                  <a:lnTo>
                    <a:pt x="1459" y="273"/>
                  </a:lnTo>
                  <a:lnTo>
                    <a:pt x="1473" y="286"/>
                  </a:lnTo>
                  <a:lnTo>
                    <a:pt x="1487" y="300"/>
                  </a:lnTo>
                  <a:lnTo>
                    <a:pt x="1500" y="313"/>
                  </a:lnTo>
                  <a:lnTo>
                    <a:pt x="1512" y="327"/>
                  </a:lnTo>
                  <a:lnTo>
                    <a:pt x="1524" y="341"/>
                  </a:lnTo>
                  <a:lnTo>
                    <a:pt x="1536" y="354"/>
                  </a:lnTo>
                  <a:lnTo>
                    <a:pt x="1547" y="368"/>
                  </a:lnTo>
                  <a:lnTo>
                    <a:pt x="1557" y="381"/>
                  </a:lnTo>
                  <a:lnTo>
                    <a:pt x="1566" y="395"/>
                  </a:lnTo>
                  <a:lnTo>
                    <a:pt x="1576" y="408"/>
                  </a:lnTo>
                  <a:lnTo>
                    <a:pt x="1584" y="421"/>
                  </a:lnTo>
                  <a:lnTo>
                    <a:pt x="1592" y="432"/>
                  </a:lnTo>
                  <a:lnTo>
                    <a:pt x="1599" y="443"/>
                  </a:lnTo>
                  <a:lnTo>
                    <a:pt x="1606" y="453"/>
                  </a:lnTo>
                  <a:lnTo>
                    <a:pt x="1612" y="462"/>
                  </a:lnTo>
                  <a:lnTo>
                    <a:pt x="1618" y="470"/>
                  </a:lnTo>
                  <a:lnTo>
                    <a:pt x="1623" y="477"/>
                  </a:lnTo>
                  <a:lnTo>
                    <a:pt x="1627" y="484"/>
                  </a:lnTo>
                  <a:lnTo>
                    <a:pt x="1631" y="489"/>
                  </a:lnTo>
                  <a:lnTo>
                    <a:pt x="1634" y="494"/>
                  </a:lnTo>
                  <a:lnTo>
                    <a:pt x="1637" y="498"/>
                  </a:lnTo>
                  <a:lnTo>
                    <a:pt x="1639" y="501"/>
                  </a:lnTo>
                  <a:lnTo>
                    <a:pt x="1640" y="503"/>
                  </a:lnTo>
                  <a:lnTo>
                    <a:pt x="1641" y="504"/>
                  </a:lnTo>
                  <a:lnTo>
                    <a:pt x="1642" y="505"/>
                  </a:lnTo>
                  <a:lnTo>
                    <a:pt x="1642" y="504"/>
                  </a:lnTo>
                  <a:lnTo>
                    <a:pt x="1643" y="504"/>
                  </a:lnTo>
                  <a:lnTo>
                    <a:pt x="1645" y="503"/>
                  </a:lnTo>
                  <a:lnTo>
                    <a:pt x="1647" y="502"/>
                  </a:lnTo>
                  <a:lnTo>
                    <a:pt x="1649" y="500"/>
                  </a:lnTo>
                  <a:lnTo>
                    <a:pt x="1652" y="499"/>
                  </a:lnTo>
                  <a:lnTo>
                    <a:pt x="1655" y="497"/>
                  </a:lnTo>
                  <a:lnTo>
                    <a:pt x="1658" y="495"/>
                  </a:lnTo>
                  <a:lnTo>
                    <a:pt x="1662" y="492"/>
                  </a:lnTo>
                  <a:lnTo>
                    <a:pt x="1667" y="490"/>
                  </a:lnTo>
                  <a:lnTo>
                    <a:pt x="1672" y="487"/>
                  </a:lnTo>
                  <a:lnTo>
                    <a:pt x="1677" y="483"/>
                  </a:lnTo>
                  <a:lnTo>
                    <a:pt x="1683" y="480"/>
                  </a:lnTo>
                  <a:lnTo>
                    <a:pt x="1689" y="476"/>
                  </a:lnTo>
                  <a:lnTo>
                    <a:pt x="1695" y="473"/>
                  </a:lnTo>
                  <a:lnTo>
                    <a:pt x="1702" y="469"/>
                  </a:lnTo>
                  <a:lnTo>
                    <a:pt x="1708" y="465"/>
                  </a:lnTo>
                  <a:lnTo>
                    <a:pt x="1713" y="462"/>
                  </a:lnTo>
                  <a:lnTo>
                    <a:pt x="1719" y="458"/>
                  </a:lnTo>
                  <a:lnTo>
                    <a:pt x="1723" y="455"/>
                  </a:lnTo>
                  <a:lnTo>
                    <a:pt x="1728" y="453"/>
                  </a:lnTo>
                  <a:lnTo>
                    <a:pt x="1732" y="450"/>
                  </a:lnTo>
                  <a:lnTo>
                    <a:pt x="1735" y="448"/>
                  </a:lnTo>
                  <a:lnTo>
                    <a:pt x="1738" y="446"/>
                  </a:lnTo>
                  <a:lnTo>
                    <a:pt x="1741" y="445"/>
                  </a:lnTo>
                  <a:lnTo>
                    <a:pt x="1744" y="443"/>
                  </a:lnTo>
                  <a:lnTo>
                    <a:pt x="1745" y="442"/>
                  </a:lnTo>
                  <a:lnTo>
                    <a:pt x="1747" y="441"/>
                  </a:lnTo>
                  <a:lnTo>
                    <a:pt x="1748" y="441"/>
                  </a:lnTo>
                  <a:lnTo>
                    <a:pt x="1749" y="440"/>
                  </a:lnTo>
                  <a:lnTo>
                    <a:pt x="1748" y="441"/>
                  </a:lnTo>
                  <a:lnTo>
                    <a:pt x="1747" y="443"/>
                  </a:lnTo>
                  <a:lnTo>
                    <a:pt x="1745" y="448"/>
                  </a:lnTo>
                  <a:lnTo>
                    <a:pt x="1741" y="453"/>
                  </a:lnTo>
                  <a:lnTo>
                    <a:pt x="1737" y="461"/>
                  </a:lnTo>
                  <a:lnTo>
                    <a:pt x="1732" y="470"/>
                  </a:lnTo>
                  <a:lnTo>
                    <a:pt x="1726" y="480"/>
                  </a:lnTo>
                  <a:lnTo>
                    <a:pt x="1719" y="493"/>
                  </a:lnTo>
                  <a:lnTo>
                    <a:pt x="1711" y="506"/>
                  </a:lnTo>
                  <a:lnTo>
                    <a:pt x="1702" y="522"/>
                  </a:lnTo>
                  <a:lnTo>
                    <a:pt x="1693" y="539"/>
                  </a:lnTo>
                  <a:lnTo>
                    <a:pt x="1682" y="558"/>
                  </a:lnTo>
                  <a:lnTo>
                    <a:pt x="1670" y="579"/>
                  </a:lnTo>
                  <a:lnTo>
                    <a:pt x="1658" y="601"/>
                  </a:lnTo>
                  <a:lnTo>
                    <a:pt x="1644" y="624"/>
                  </a:lnTo>
                  <a:lnTo>
                    <a:pt x="1630" y="650"/>
                  </a:lnTo>
                  <a:close/>
                </a:path>
              </a:pathLst>
            </a:custGeom>
            <a:solidFill>
              <a:schemeClr val="accent2">
                <a:lumMod val="20000"/>
                <a:lumOff val="80000"/>
              </a:schemeClr>
            </a:solidFill>
            <a:ln w="6350" cap="flat">
              <a:solidFill>
                <a:srgbClr val="002060"/>
              </a:solidFill>
              <a:prstDash val="solid"/>
              <a:round/>
              <a:headEnd/>
              <a:tailEnd/>
            </a:ln>
            <a:effectLst>
              <a:outerShdw dist="57150" dir="2700000" algn="ctr" rotWithShape="0">
                <a:srgbClr val="888888">
                  <a:alpha val="50000"/>
                </a:srgbClr>
              </a:outerShdw>
            </a:effectLst>
          </p:spPr>
          <p:txBody>
            <a:bodyPr wrap="none" anchor="ctr">
              <a:spAutoFit/>
            </a:bodyPr>
            <a:lstStyle/>
            <a:p>
              <a:pPr fontAlgn="auto">
                <a:spcBef>
                  <a:spcPts val="0"/>
                </a:spcBef>
                <a:spcAft>
                  <a:spcPts val="0"/>
                </a:spcAft>
                <a:defRPr/>
              </a:pPr>
              <a:endParaRPr lang="ja-JP" altLang="en-US">
                <a:latin typeface="+mn-lt"/>
                <a:ea typeface="+mn-ea"/>
              </a:endParaRPr>
            </a:p>
          </p:txBody>
        </p:sp>
        <p:sp>
          <p:nvSpPr>
            <p:cNvPr id="25622" name="Freeform 22"/>
            <p:cNvSpPr>
              <a:spLocks/>
            </p:cNvSpPr>
            <p:nvPr/>
          </p:nvSpPr>
          <p:spPr bwMode="auto">
            <a:xfrm rot="21412672">
              <a:off x="1174" y="882"/>
              <a:ext cx="899" cy="1080"/>
            </a:xfrm>
            <a:custGeom>
              <a:avLst/>
              <a:gdLst/>
              <a:ahLst/>
              <a:cxnLst>
                <a:cxn ang="0">
                  <a:pos x="225" y="683"/>
                </a:cxn>
                <a:cxn ang="0">
                  <a:pos x="162" y="793"/>
                </a:cxn>
                <a:cxn ang="0">
                  <a:pos x="68" y="957"/>
                </a:cxn>
                <a:cxn ang="0">
                  <a:pos x="12" y="1055"/>
                </a:cxn>
                <a:cxn ang="0">
                  <a:pos x="2" y="1079"/>
                </a:cxn>
                <a:cxn ang="0">
                  <a:pos x="38" y="1143"/>
                </a:cxn>
                <a:cxn ang="0">
                  <a:pos x="121" y="1287"/>
                </a:cxn>
                <a:cxn ang="0">
                  <a:pos x="204" y="1432"/>
                </a:cxn>
                <a:cxn ang="0">
                  <a:pos x="240" y="1496"/>
                </a:cxn>
                <a:cxn ang="0">
                  <a:pos x="242" y="1492"/>
                </a:cxn>
                <a:cxn ang="0">
                  <a:pos x="242" y="1462"/>
                </a:cxn>
                <a:cxn ang="0">
                  <a:pos x="242" y="1410"/>
                </a:cxn>
                <a:cxn ang="0">
                  <a:pos x="242" y="1375"/>
                </a:cxn>
                <a:cxn ang="0">
                  <a:pos x="242" y="1366"/>
                </a:cxn>
                <a:cxn ang="0">
                  <a:pos x="265" y="1365"/>
                </a:cxn>
                <a:cxn ang="0">
                  <a:pos x="324" y="1362"/>
                </a:cxn>
                <a:cxn ang="0">
                  <a:pos x="417" y="1351"/>
                </a:cxn>
                <a:cxn ang="0">
                  <a:pos x="542" y="1317"/>
                </a:cxn>
                <a:cxn ang="0">
                  <a:pos x="692" y="1258"/>
                </a:cxn>
                <a:cxn ang="0">
                  <a:pos x="839" y="1167"/>
                </a:cxn>
                <a:cxn ang="0">
                  <a:pos x="977" y="1042"/>
                </a:cxn>
                <a:cxn ang="0">
                  <a:pos x="1089" y="895"/>
                </a:cxn>
                <a:cxn ang="0">
                  <a:pos x="1170" y="728"/>
                </a:cxn>
                <a:cxn ang="0">
                  <a:pos x="1220" y="560"/>
                </a:cxn>
                <a:cxn ang="0">
                  <a:pos x="1240" y="406"/>
                </a:cxn>
                <a:cxn ang="0">
                  <a:pos x="1235" y="268"/>
                </a:cxn>
                <a:cxn ang="0">
                  <a:pos x="1219" y="154"/>
                </a:cxn>
                <a:cxn ang="0">
                  <a:pos x="1194" y="66"/>
                </a:cxn>
                <a:cxn ang="0">
                  <a:pos x="1177" y="14"/>
                </a:cxn>
                <a:cxn ang="0">
                  <a:pos x="1172" y="1"/>
                </a:cxn>
                <a:cxn ang="0">
                  <a:pos x="1152" y="35"/>
                </a:cxn>
                <a:cxn ang="0">
                  <a:pos x="1101" y="124"/>
                </a:cxn>
                <a:cxn ang="0">
                  <a:pos x="1041" y="227"/>
                </a:cxn>
                <a:cxn ang="0">
                  <a:pos x="1012" y="277"/>
                </a:cxn>
                <a:cxn ang="0">
                  <a:pos x="998" y="282"/>
                </a:cxn>
                <a:cxn ang="0">
                  <a:pos x="929" y="282"/>
                </a:cxn>
                <a:cxn ang="0">
                  <a:pos x="802" y="282"/>
                </a:cxn>
                <a:cxn ang="0">
                  <a:pos x="705" y="282"/>
                </a:cxn>
                <a:cxn ang="0">
                  <a:pos x="673" y="282"/>
                </a:cxn>
                <a:cxn ang="0">
                  <a:pos x="674" y="294"/>
                </a:cxn>
                <a:cxn ang="0">
                  <a:pos x="678" y="330"/>
                </a:cxn>
                <a:cxn ang="0">
                  <a:pos x="679" y="388"/>
                </a:cxn>
                <a:cxn ang="0">
                  <a:pos x="668" y="457"/>
                </a:cxn>
                <a:cxn ang="0">
                  <a:pos x="643" y="536"/>
                </a:cxn>
                <a:cxn ang="0">
                  <a:pos x="606" y="608"/>
                </a:cxn>
                <a:cxn ang="0">
                  <a:pos x="557" y="669"/>
                </a:cxn>
                <a:cxn ang="0">
                  <a:pos x="499" y="718"/>
                </a:cxn>
                <a:cxn ang="0">
                  <a:pos x="437" y="755"/>
                </a:cxn>
                <a:cxn ang="0">
                  <a:pos x="373" y="781"/>
                </a:cxn>
                <a:cxn ang="0">
                  <a:pos x="318" y="795"/>
                </a:cxn>
                <a:cxn ang="0">
                  <a:pos x="273" y="800"/>
                </a:cxn>
                <a:cxn ang="0">
                  <a:pos x="247" y="801"/>
                </a:cxn>
                <a:cxn ang="0">
                  <a:pos x="242" y="801"/>
                </a:cxn>
                <a:cxn ang="0">
                  <a:pos x="242" y="778"/>
                </a:cxn>
                <a:cxn ang="0">
                  <a:pos x="242" y="727"/>
                </a:cxn>
                <a:cxn ang="0">
                  <a:pos x="242" y="677"/>
                </a:cxn>
                <a:cxn ang="0">
                  <a:pos x="242" y="654"/>
                </a:cxn>
              </a:cxnLst>
              <a:rect l="0" t="0" r="r" b="b"/>
              <a:pathLst>
                <a:path w="1241" h="1500">
                  <a:moveTo>
                    <a:pt x="242" y="653"/>
                  </a:moveTo>
                  <a:lnTo>
                    <a:pt x="241" y="654"/>
                  </a:lnTo>
                  <a:lnTo>
                    <a:pt x="240" y="656"/>
                  </a:lnTo>
                  <a:lnTo>
                    <a:pt x="238" y="660"/>
                  </a:lnTo>
                  <a:lnTo>
                    <a:pt x="234" y="666"/>
                  </a:lnTo>
                  <a:lnTo>
                    <a:pt x="230" y="674"/>
                  </a:lnTo>
                  <a:lnTo>
                    <a:pt x="225" y="683"/>
                  </a:lnTo>
                  <a:lnTo>
                    <a:pt x="219" y="693"/>
                  </a:lnTo>
                  <a:lnTo>
                    <a:pt x="212" y="706"/>
                  </a:lnTo>
                  <a:lnTo>
                    <a:pt x="204" y="720"/>
                  </a:lnTo>
                  <a:lnTo>
                    <a:pt x="195" y="736"/>
                  </a:lnTo>
                  <a:lnTo>
                    <a:pt x="185" y="753"/>
                  </a:lnTo>
                  <a:lnTo>
                    <a:pt x="174" y="772"/>
                  </a:lnTo>
                  <a:lnTo>
                    <a:pt x="162" y="793"/>
                  </a:lnTo>
                  <a:lnTo>
                    <a:pt x="149" y="815"/>
                  </a:lnTo>
                  <a:lnTo>
                    <a:pt x="136" y="839"/>
                  </a:lnTo>
                  <a:lnTo>
                    <a:pt x="121" y="864"/>
                  </a:lnTo>
                  <a:lnTo>
                    <a:pt x="106" y="890"/>
                  </a:lnTo>
                  <a:lnTo>
                    <a:pt x="93" y="914"/>
                  </a:lnTo>
                  <a:lnTo>
                    <a:pt x="80" y="936"/>
                  </a:lnTo>
                  <a:lnTo>
                    <a:pt x="68" y="957"/>
                  </a:lnTo>
                  <a:lnTo>
                    <a:pt x="57" y="976"/>
                  </a:lnTo>
                  <a:lnTo>
                    <a:pt x="47" y="993"/>
                  </a:lnTo>
                  <a:lnTo>
                    <a:pt x="38" y="1009"/>
                  </a:lnTo>
                  <a:lnTo>
                    <a:pt x="30" y="1023"/>
                  </a:lnTo>
                  <a:lnTo>
                    <a:pt x="23" y="1035"/>
                  </a:lnTo>
                  <a:lnTo>
                    <a:pt x="17" y="1046"/>
                  </a:lnTo>
                  <a:lnTo>
                    <a:pt x="12" y="1055"/>
                  </a:lnTo>
                  <a:lnTo>
                    <a:pt x="8" y="1063"/>
                  </a:lnTo>
                  <a:lnTo>
                    <a:pt x="4" y="1069"/>
                  </a:lnTo>
                  <a:lnTo>
                    <a:pt x="2" y="1073"/>
                  </a:lnTo>
                  <a:lnTo>
                    <a:pt x="1" y="1075"/>
                  </a:lnTo>
                  <a:lnTo>
                    <a:pt x="0" y="1076"/>
                  </a:lnTo>
                  <a:lnTo>
                    <a:pt x="1" y="1077"/>
                  </a:lnTo>
                  <a:lnTo>
                    <a:pt x="2" y="1079"/>
                  </a:lnTo>
                  <a:lnTo>
                    <a:pt x="4" y="1083"/>
                  </a:lnTo>
                  <a:lnTo>
                    <a:pt x="8" y="1089"/>
                  </a:lnTo>
                  <a:lnTo>
                    <a:pt x="12" y="1097"/>
                  </a:lnTo>
                  <a:lnTo>
                    <a:pt x="17" y="1106"/>
                  </a:lnTo>
                  <a:lnTo>
                    <a:pt x="23" y="1116"/>
                  </a:lnTo>
                  <a:lnTo>
                    <a:pt x="30" y="1129"/>
                  </a:lnTo>
                  <a:lnTo>
                    <a:pt x="38" y="1143"/>
                  </a:lnTo>
                  <a:lnTo>
                    <a:pt x="47" y="1159"/>
                  </a:lnTo>
                  <a:lnTo>
                    <a:pt x="57" y="1176"/>
                  </a:lnTo>
                  <a:lnTo>
                    <a:pt x="68" y="1195"/>
                  </a:lnTo>
                  <a:lnTo>
                    <a:pt x="80" y="1216"/>
                  </a:lnTo>
                  <a:lnTo>
                    <a:pt x="93" y="1238"/>
                  </a:lnTo>
                  <a:lnTo>
                    <a:pt x="106" y="1262"/>
                  </a:lnTo>
                  <a:lnTo>
                    <a:pt x="121" y="1287"/>
                  </a:lnTo>
                  <a:lnTo>
                    <a:pt x="136" y="1313"/>
                  </a:lnTo>
                  <a:lnTo>
                    <a:pt x="149" y="1337"/>
                  </a:lnTo>
                  <a:lnTo>
                    <a:pt x="162" y="1359"/>
                  </a:lnTo>
                  <a:lnTo>
                    <a:pt x="174" y="1380"/>
                  </a:lnTo>
                  <a:lnTo>
                    <a:pt x="185" y="1399"/>
                  </a:lnTo>
                  <a:lnTo>
                    <a:pt x="195" y="1416"/>
                  </a:lnTo>
                  <a:lnTo>
                    <a:pt x="204" y="1432"/>
                  </a:lnTo>
                  <a:lnTo>
                    <a:pt x="212" y="1446"/>
                  </a:lnTo>
                  <a:lnTo>
                    <a:pt x="219" y="1458"/>
                  </a:lnTo>
                  <a:lnTo>
                    <a:pt x="225" y="1469"/>
                  </a:lnTo>
                  <a:lnTo>
                    <a:pt x="230" y="1478"/>
                  </a:lnTo>
                  <a:lnTo>
                    <a:pt x="234" y="1486"/>
                  </a:lnTo>
                  <a:lnTo>
                    <a:pt x="238" y="1492"/>
                  </a:lnTo>
                  <a:lnTo>
                    <a:pt x="240" y="1496"/>
                  </a:lnTo>
                  <a:lnTo>
                    <a:pt x="241" y="1498"/>
                  </a:lnTo>
                  <a:lnTo>
                    <a:pt x="242" y="1499"/>
                  </a:lnTo>
                  <a:lnTo>
                    <a:pt x="242" y="1498"/>
                  </a:lnTo>
                  <a:lnTo>
                    <a:pt x="242" y="1497"/>
                  </a:lnTo>
                  <a:lnTo>
                    <a:pt x="242" y="1495"/>
                  </a:lnTo>
                  <a:lnTo>
                    <a:pt x="242" y="1492"/>
                  </a:lnTo>
                  <a:lnTo>
                    <a:pt x="242" y="1490"/>
                  </a:lnTo>
                  <a:lnTo>
                    <a:pt x="242" y="1486"/>
                  </a:lnTo>
                  <a:lnTo>
                    <a:pt x="242" y="1482"/>
                  </a:lnTo>
                  <a:lnTo>
                    <a:pt x="242" y="1478"/>
                  </a:lnTo>
                  <a:lnTo>
                    <a:pt x="242" y="1473"/>
                  </a:lnTo>
                  <a:lnTo>
                    <a:pt x="242" y="1467"/>
                  </a:lnTo>
                  <a:lnTo>
                    <a:pt x="242" y="1462"/>
                  </a:lnTo>
                  <a:lnTo>
                    <a:pt x="242" y="1455"/>
                  </a:lnTo>
                  <a:lnTo>
                    <a:pt x="242" y="1448"/>
                  </a:lnTo>
                  <a:lnTo>
                    <a:pt x="242" y="1440"/>
                  </a:lnTo>
                  <a:lnTo>
                    <a:pt x="242" y="1432"/>
                  </a:lnTo>
                  <a:lnTo>
                    <a:pt x="242" y="1424"/>
                  </a:lnTo>
                  <a:lnTo>
                    <a:pt x="242" y="1417"/>
                  </a:lnTo>
                  <a:lnTo>
                    <a:pt x="242" y="1410"/>
                  </a:lnTo>
                  <a:lnTo>
                    <a:pt x="242" y="1403"/>
                  </a:lnTo>
                  <a:lnTo>
                    <a:pt x="242" y="1397"/>
                  </a:lnTo>
                  <a:lnTo>
                    <a:pt x="242" y="1392"/>
                  </a:lnTo>
                  <a:lnTo>
                    <a:pt x="242" y="1387"/>
                  </a:lnTo>
                  <a:lnTo>
                    <a:pt x="242" y="1382"/>
                  </a:lnTo>
                  <a:lnTo>
                    <a:pt x="242" y="1379"/>
                  </a:lnTo>
                  <a:lnTo>
                    <a:pt x="242" y="1375"/>
                  </a:lnTo>
                  <a:lnTo>
                    <a:pt x="242" y="1372"/>
                  </a:lnTo>
                  <a:lnTo>
                    <a:pt x="242" y="1370"/>
                  </a:lnTo>
                  <a:lnTo>
                    <a:pt x="242" y="1368"/>
                  </a:lnTo>
                  <a:lnTo>
                    <a:pt x="242" y="1367"/>
                  </a:lnTo>
                  <a:lnTo>
                    <a:pt x="242" y="1366"/>
                  </a:lnTo>
                  <a:lnTo>
                    <a:pt x="243" y="1366"/>
                  </a:lnTo>
                  <a:lnTo>
                    <a:pt x="245" y="1366"/>
                  </a:lnTo>
                  <a:lnTo>
                    <a:pt x="248" y="1366"/>
                  </a:lnTo>
                  <a:lnTo>
                    <a:pt x="251" y="1365"/>
                  </a:lnTo>
                  <a:lnTo>
                    <a:pt x="255" y="1365"/>
                  </a:lnTo>
                  <a:lnTo>
                    <a:pt x="260" y="1365"/>
                  </a:lnTo>
                  <a:lnTo>
                    <a:pt x="265" y="1365"/>
                  </a:lnTo>
                  <a:lnTo>
                    <a:pt x="271" y="1365"/>
                  </a:lnTo>
                  <a:lnTo>
                    <a:pt x="278" y="1364"/>
                  </a:lnTo>
                  <a:lnTo>
                    <a:pt x="286" y="1364"/>
                  </a:lnTo>
                  <a:lnTo>
                    <a:pt x="295" y="1364"/>
                  </a:lnTo>
                  <a:lnTo>
                    <a:pt x="304" y="1363"/>
                  </a:lnTo>
                  <a:lnTo>
                    <a:pt x="314" y="1363"/>
                  </a:lnTo>
                  <a:lnTo>
                    <a:pt x="324" y="1362"/>
                  </a:lnTo>
                  <a:lnTo>
                    <a:pt x="335" y="1362"/>
                  </a:lnTo>
                  <a:lnTo>
                    <a:pt x="347" y="1361"/>
                  </a:lnTo>
                  <a:lnTo>
                    <a:pt x="360" y="1360"/>
                  </a:lnTo>
                  <a:lnTo>
                    <a:pt x="373" y="1358"/>
                  </a:lnTo>
                  <a:lnTo>
                    <a:pt x="387" y="1356"/>
                  </a:lnTo>
                  <a:lnTo>
                    <a:pt x="402" y="1354"/>
                  </a:lnTo>
                  <a:lnTo>
                    <a:pt x="417" y="1351"/>
                  </a:lnTo>
                  <a:lnTo>
                    <a:pt x="433" y="1347"/>
                  </a:lnTo>
                  <a:lnTo>
                    <a:pt x="450" y="1343"/>
                  </a:lnTo>
                  <a:lnTo>
                    <a:pt x="467" y="1339"/>
                  </a:lnTo>
                  <a:lnTo>
                    <a:pt x="485" y="1334"/>
                  </a:lnTo>
                  <a:lnTo>
                    <a:pt x="503" y="1329"/>
                  </a:lnTo>
                  <a:lnTo>
                    <a:pt x="522" y="1323"/>
                  </a:lnTo>
                  <a:lnTo>
                    <a:pt x="542" y="1317"/>
                  </a:lnTo>
                  <a:lnTo>
                    <a:pt x="563" y="1310"/>
                  </a:lnTo>
                  <a:lnTo>
                    <a:pt x="584" y="1303"/>
                  </a:lnTo>
                  <a:lnTo>
                    <a:pt x="605" y="1295"/>
                  </a:lnTo>
                  <a:lnTo>
                    <a:pt x="627" y="1287"/>
                  </a:lnTo>
                  <a:lnTo>
                    <a:pt x="649" y="1278"/>
                  </a:lnTo>
                  <a:lnTo>
                    <a:pt x="671" y="1269"/>
                  </a:lnTo>
                  <a:lnTo>
                    <a:pt x="692" y="1258"/>
                  </a:lnTo>
                  <a:lnTo>
                    <a:pt x="714" y="1247"/>
                  </a:lnTo>
                  <a:lnTo>
                    <a:pt x="735" y="1236"/>
                  </a:lnTo>
                  <a:lnTo>
                    <a:pt x="756" y="1223"/>
                  </a:lnTo>
                  <a:lnTo>
                    <a:pt x="777" y="1210"/>
                  </a:lnTo>
                  <a:lnTo>
                    <a:pt x="798" y="1197"/>
                  </a:lnTo>
                  <a:lnTo>
                    <a:pt x="818" y="1182"/>
                  </a:lnTo>
                  <a:lnTo>
                    <a:pt x="839" y="1167"/>
                  </a:lnTo>
                  <a:lnTo>
                    <a:pt x="859" y="1151"/>
                  </a:lnTo>
                  <a:lnTo>
                    <a:pt x="879" y="1135"/>
                  </a:lnTo>
                  <a:lnTo>
                    <a:pt x="899" y="1117"/>
                  </a:lnTo>
                  <a:lnTo>
                    <a:pt x="919" y="1099"/>
                  </a:lnTo>
                  <a:lnTo>
                    <a:pt x="939" y="1081"/>
                  </a:lnTo>
                  <a:lnTo>
                    <a:pt x="958" y="1062"/>
                  </a:lnTo>
                  <a:lnTo>
                    <a:pt x="977" y="1042"/>
                  </a:lnTo>
                  <a:lnTo>
                    <a:pt x="995" y="1022"/>
                  </a:lnTo>
                  <a:lnTo>
                    <a:pt x="1012" y="1002"/>
                  </a:lnTo>
                  <a:lnTo>
                    <a:pt x="1029" y="981"/>
                  </a:lnTo>
                  <a:lnTo>
                    <a:pt x="1045" y="960"/>
                  </a:lnTo>
                  <a:lnTo>
                    <a:pt x="1060" y="939"/>
                  </a:lnTo>
                  <a:lnTo>
                    <a:pt x="1075" y="917"/>
                  </a:lnTo>
                  <a:lnTo>
                    <a:pt x="1089" y="895"/>
                  </a:lnTo>
                  <a:lnTo>
                    <a:pt x="1103" y="872"/>
                  </a:lnTo>
                  <a:lnTo>
                    <a:pt x="1116" y="849"/>
                  </a:lnTo>
                  <a:lnTo>
                    <a:pt x="1128" y="826"/>
                  </a:lnTo>
                  <a:lnTo>
                    <a:pt x="1139" y="802"/>
                  </a:lnTo>
                  <a:lnTo>
                    <a:pt x="1150" y="778"/>
                  </a:lnTo>
                  <a:lnTo>
                    <a:pt x="1160" y="753"/>
                  </a:lnTo>
                  <a:lnTo>
                    <a:pt x="1170" y="728"/>
                  </a:lnTo>
                  <a:lnTo>
                    <a:pt x="1179" y="703"/>
                  </a:lnTo>
                  <a:lnTo>
                    <a:pt x="1187" y="679"/>
                  </a:lnTo>
                  <a:lnTo>
                    <a:pt x="1195" y="654"/>
                  </a:lnTo>
                  <a:lnTo>
                    <a:pt x="1202" y="630"/>
                  </a:lnTo>
                  <a:lnTo>
                    <a:pt x="1209" y="607"/>
                  </a:lnTo>
                  <a:lnTo>
                    <a:pt x="1215" y="583"/>
                  </a:lnTo>
                  <a:lnTo>
                    <a:pt x="1220" y="560"/>
                  </a:lnTo>
                  <a:lnTo>
                    <a:pt x="1224" y="537"/>
                  </a:lnTo>
                  <a:lnTo>
                    <a:pt x="1229" y="514"/>
                  </a:lnTo>
                  <a:lnTo>
                    <a:pt x="1232" y="492"/>
                  </a:lnTo>
                  <a:lnTo>
                    <a:pt x="1235" y="470"/>
                  </a:lnTo>
                  <a:lnTo>
                    <a:pt x="1237" y="448"/>
                  </a:lnTo>
                  <a:lnTo>
                    <a:pt x="1239" y="427"/>
                  </a:lnTo>
                  <a:lnTo>
                    <a:pt x="1240" y="406"/>
                  </a:lnTo>
                  <a:lnTo>
                    <a:pt x="1240" y="385"/>
                  </a:lnTo>
                  <a:lnTo>
                    <a:pt x="1240" y="364"/>
                  </a:lnTo>
                  <a:lnTo>
                    <a:pt x="1239" y="344"/>
                  </a:lnTo>
                  <a:lnTo>
                    <a:pt x="1239" y="324"/>
                  </a:lnTo>
                  <a:lnTo>
                    <a:pt x="1238" y="305"/>
                  </a:lnTo>
                  <a:lnTo>
                    <a:pt x="1236" y="286"/>
                  </a:lnTo>
                  <a:lnTo>
                    <a:pt x="1235" y="268"/>
                  </a:lnTo>
                  <a:lnTo>
                    <a:pt x="1233" y="250"/>
                  </a:lnTo>
                  <a:lnTo>
                    <a:pt x="1231" y="233"/>
                  </a:lnTo>
                  <a:lnTo>
                    <a:pt x="1229" y="216"/>
                  </a:lnTo>
                  <a:lnTo>
                    <a:pt x="1227" y="200"/>
                  </a:lnTo>
                  <a:lnTo>
                    <a:pt x="1224" y="184"/>
                  </a:lnTo>
                  <a:lnTo>
                    <a:pt x="1222" y="169"/>
                  </a:lnTo>
                  <a:lnTo>
                    <a:pt x="1219" y="154"/>
                  </a:lnTo>
                  <a:lnTo>
                    <a:pt x="1215" y="140"/>
                  </a:lnTo>
                  <a:lnTo>
                    <a:pt x="1212" y="126"/>
                  </a:lnTo>
                  <a:lnTo>
                    <a:pt x="1208" y="113"/>
                  </a:lnTo>
                  <a:lnTo>
                    <a:pt x="1204" y="100"/>
                  </a:lnTo>
                  <a:lnTo>
                    <a:pt x="1200" y="88"/>
                  </a:lnTo>
                  <a:lnTo>
                    <a:pt x="1197" y="77"/>
                  </a:lnTo>
                  <a:lnTo>
                    <a:pt x="1194" y="66"/>
                  </a:lnTo>
                  <a:lnTo>
                    <a:pt x="1190" y="57"/>
                  </a:lnTo>
                  <a:lnTo>
                    <a:pt x="1188" y="48"/>
                  </a:lnTo>
                  <a:lnTo>
                    <a:pt x="1185" y="39"/>
                  </a:lnTo>
                  <a:lnTo>
                    <a:pt x="1183" y="32"/>
                  </a:lnTo>
                  <a:lnTo>
                    <a:pt x="1180" y="25"/>
                  </a:lnTo>
                  <a:lnTo>
                    <a:pt x="1179" y="19"/>
                  </a:lnTo>
                  <a:lnTo>
                    <a:pt x="1177" y="14"/>
                  </a:lnTo>
                  <a:lnTo>
                    <a:pt x="1176" y="10"/>
                  </a:lnTo>
                  <a:lnTo>
                    <a:pt x="1174" y="7"/>
                  </a:lnTo>
                  <a:lnTo>
                    <a:pt x="1174" y="4"/>
                  </a:lnTo>
                  <a:lnTo>
                    <a:pt x="1173" y="2"/>
                  </a:lnTo>
                  <a:lnTo>
                    <a:pt x="1173" y="1"/>
                  </a:lnTo>
                  <a:lnTo>
                    <a:pt x="1173" y="0"/>
                  </a:lnTo>
                  <a:lnTo>
                    <a:pt x="1172" y="1"/>
                  </a:lnTo>
                  <a:lnTo>
                    <a:pt x="1171" y="2"/>
                  </a:lnTo>
                  <a:lnTo>
                    <a:pt x="1170" y="5"/>
                  </a:lnTo>
                  <a:lnTo>
                    <a:pt x="1167" y="9"/>
                  </a:lnTo>
                  <a:lnTo>
                    <a:pt x="1165" y="14"/>
                  </a:lnTo>
                  <a:lnTo>
                    <a:pt x="1161" y="20"/>
                  </a:lnTo>
                  <a:lnTo>
                    <a:pt x="1157" y="27"/>
                  </a:lnTo>
                  <a:lnTo>
                    <a:pt x="1152" y="35"/>
                  </a:lnTo>
                  <a:lnTo>
                    <a:pt x="1147" y="45"/>
                  </a:lnTo>
                  <a:lnTo>
                    <a:pt x="1141" y="55"/>
                  </a:lnTo>
                  <a:lnTo>
                    <a:pt x="1134" y="67"/>
                  </a:lnTo>
                  <a:lnTo>
                    <a:pt x="1126" y="80"/>
                  </a:lnTo>
                  <a:lnTo>
                    <a:pt x="1118" y="93"/>
                  </a:lnTo>
                  <a:lnTo>
                    <a:pt x="1110" y="108"/>
                  </a:lnTo>
                  <a:lnTo>
                    <a:pt x="1101" y="124"/>
                  </a:lnTo>
                  <a:lnTo>
                    <a:pt x="1091" y="141"/>
                  </a:lnTo>
                  <a:lnTo>
                    <a:pt x="1081" y="158"/>
                  </a:lnTo>
                  <a:lnTo>
                    <a:pt x="1071" y="174"/>
                  </a:lnTo>
                  <a:lnTo>
                    <a:pt x="1063" y="189"/>
                  </a:lnTo>
                  <a:lnTo>
                    <a:pt x="1055" y="203"/>
                  </a:lnTo>
                  <a:lnTo>
                    <a:pt x="1047" y="216"/>
                  </a:lnTo>
                  <a:lnTo>
                    <a:pt x="1041" y="227"/>
                  </a:lnTo>
                  <a:lnTo>
                    <a:pt x="1035" y="238"/>
                  </a:lnTo>
                  <a:lnTo>
                    <a:pt x="1029" y="247"/>
                  </a:lnTo>
                  <a:lnTo>
                    <a:pt x="1024" y="255"/>
                  </a:lnTo>
                  <a:lnTo>
                    <a:pt x="1020" y="262"/>
                  </a:lnTo>
                  <a:lnTo>
                    <a:pt x="1017" y="268"/>
                  </a:lnTo>
                  <a:lnTo>
                    <a:pt x="1014" y="273"/>
                  </a:lnTo>
                  <a:lnTo>
                    <a:pt x="1012" y="277"/>
                  </a:lnTo>
                  <a:lnTo>
                    <a:pt x="1010" y="280"/>
                  </a:lnTo>
                  <a:lnTo>
                    <a:pt x="1009" y="282"/>
                  </a:lnTo>
                  <a:lnTo>
                    <a:pt x="1008" y="282"/>
                  </a:lnTo>
                  <a:lnTo>
                    <a:pt x="1006" y="282"/>
                  </a:lnTo>
                  <a:lnTo>
                    <a:pt x="1003" y="282"/>
                  </a:lnTo>
                  <a:lnTo>
                    <a:pt x="998" y="282"/>
                  </a:lnTo>
                  <a:lnTo>
                    <a:pt x="992" y="282"/>
                  </a:lnTo>
                  <a:lnTo>
                    <a:pt x="985" y="282"/>
                  </a:lnTo>
                  <a:lnTo>
                    <a:pt x="977" y="282"/>
                  </a:lnTo>
                  <a:lnTo>
                    <a:pt x="967" y="282"/>
                  </a:lnTo>
                  <a:lnTo>
                    <a:pt x="956" y="282"/>
                  </a:lnTo>
                  <a:lnTo>
                    <a:pt x="943" y="282"/>
                  </a:lnTo>
                  <a:lnTo>
                    <a:pt x="929" y="282"/>
                  </a:lnTo>
                  <a:lnTo>
                    <a:pt x="914" y="282"/>
                  </a:lnTo>
                  <a:lnTo>
                    <a:pt x="898" y="282"/>
                  </a:lnTo>
                  <a:lnTo>
                    <a:pt x="880" y="282"/>
                  </a:lnTo>
                  <a:lnTo>
                    <a:pt x="861" y="282"/>
                  </a:lnTo>
                  <a:lnTo>
                    <a:pt x="841" y="282"/>
                  </a:lnTo>
                  <a:lnTo>
                    <a:pt x="821" y="282"/>
                  </a:lnTo>
                  <a:lnTo>
                    <a:pt x="802" y="282"/>
                  </a:lnTo>
                  <a:lnTo>
                    <a:pt x="784" y="282"/>
                  </a:lnTo>
                  <a:lnTo>
                    <a:pt x="768" y="282"/>
                  </a:lnTo>
                  <a:lnTo>
                    <a:pt x="753" y="282"/>
                  </a:lnTo>
                  <a:lnTo>
                    <a:pt x="739" y="282"/>
                  </a:lnTo>
                  <a:lnTo>
                    <a:pt x="726" y="282"/>
                  </a:lnTo>
                  <a:lnTo>
                    <a:pt x="715" y="282"/>
                  </a:lnTo>
                  <a:lnTo>
                    <a:pt x="705" y="282"/>
                  </a:lnTo>
                  <a:lnTo>
                    <a:pt x="697" y="282"/>
                  </a:lnTo>
                  <a:lnTo>
                    <a:pt x="690" y="282"/>
                  </a:lnTo>
                  <a:lnTo>
                    <a:pt x="684" y="282"/>
                  </a:lnTo>
                  <a:lnTo>
                    <a:pt x="679" y="282"/>
                  </a:lnTo>
                  <a:lnTo>
                    <a:pt x="676" y="282"/>
                  </a:lnTo>
                  <a:lnTo>
                    <a:pt x="674" y="282"/>
                  </a:lnTo>
                  <a:lnTo>
                    <a:pt x="673" y="282"/>
                  </a:lnTo>
                  <a:lnTo>
                    <a:pt x="673" y="283"/>
                  </a:lnTo>
                  <a:lnTo>
                    <a:pt x="674" y="284"/>
                  </a:lnTo>
                  <a:lnTo>
                    <a:pt x="674" y="286"/>
                  </a:lnTo>
                  <a:lnTo>
                    <a:pt x="674" y="288"/>
                  </a:lnTo>
                  <a:lnTo>
                    <a:pt x="674" y="291"/>
                  </a:lnTo>
                  <a:lnTo>
                    <a:pt x="674" y="294"/>
                  </a:lnTo>
                  <a:lnTo>
                    <a:pt x="675" y="298"/>
                  </a:lnTo>
                  <a:lnTo>
                    <a:pt x="675" y="302"/>
                  </a:lnTo>
                  <a:lnTo>
                    <a:pt x="676" y="307"/>
                  </a:lnTo>
                  <a:lnTo>
                    <a:pt x="676" y="312"/>
                  </a:lnTo>
                  <a:lnTo>
                    <a:pt x="676" y="318"/>
                  </a:lnTo>
                  <a:lnTo>
                    <a:pt x="677" y="324"/>
                  </a:lnTo>
                  <a:lnTo>
                    <a:pt x="678" y="330"/>
                  </a:lnTo>
                  <a:lnTo>
                    <a:pt x="678" y="338"/>
                  </a:lnTo>
                  <a:lnTo>
                    <a:pt x="679" y="345"/>
                  </a:lnTo>
                  <a:lnTo>
                    <a:pt x="679" y="353"/>
                  </a:lnTo>
                  <a:lnTo>
                    <a:pt x="680" y="361"/>
                  </a:lnTo>
                  <a:lnTo>
                    <a:pt x="680" y="370"/>
                  </a:lnTo>
                  <a:lnTo>
                    <a:pt x="680" y="379"/>
                  </a:lnTo>
                  <a:lnTo>
                    <a:pt x="679" y="388"/>
                  </a:lnTo>
                  <a:lnTo>
                    <a:pt x="678" y="397"/>
                  </a:lnTo>
                  <a:lnTo>
                    <a:pt x="677" y="406"/>
                  </a:lnTo>
                  <a:lnTo>
                    <a:pt x="676" y="416"/>
                  </a:lnTo>
                  <a:lnTo>
                    <a:pt x="674" y="426"/>
                  </a:lnTo>
                  <a:lnTo>
                    <a:pt x="672" y="436"/>
                  </a:lnTo>
                  <a:lnTo>
                    <a:pt x="670" y="446"/>
                  </a:lnTo>
                  <a:lnTo>
                    <a:pt x="668" y="457"/>
                  </a:lnTo>
                  <a:lnTo>
                    <a:pt x="665" y="468"/>
                  </a:lnTo>
                  <a:lnTo>
                    <a:pt x="662" y="479"/>
                  </a:lnTo>
                  <a:lnTo>
                    <a:pt x="659" y="491"/>
                  </a:lnTo>
                  <a:lnTo>
                    <a:pt x="655" y="502"/>
                  </a:lnTo>
                  <a:lnTo>
                    <a:pt x="651" y="514"/>
                  </a:lnTo>
                  <a:lnTo>
                    <a:pt x="647" y="525"/>
                  </a:lnTo>
                  <a:lnTo>
                    <a:pt x="643" y="536"/>
                  </a:lnTo>
                  <a:lnTo>
                    <a:pt x="639" y="547"/>
                  </a:lnTo>
                  <a:lnTo>
                    <a:pt x="634" y="558"/>
                  </a:lnTo>
                  <a:lnTo>
                    <a:pt x="629" y="569"/>
                  </a:lnTo>
                  <a:lnTo>
                    <a:pt x="623" y="579"/>
                  </a:lnTo>
                  <a:lnTo>
                    <a:pt x="618" y="589"/>
                  </a:lnTo>
                  <a:lnTo>
                    <a:pt x="612" y="599"/>
                  </a:lnTo>
                  <a:lnTo>
                    <a:pt x="606" y="608"/>
                  </a:lnTo>
                  <a:lnTo>
                    <a:pt x="600" y="618"/>
                  </a:lnTo>
                  <a:lnTo>
                    <a:pt x="593" y="627"/>
                  </a:lnTo>
                  <a:lnTo>
                    <a:pt x="586" y="636"/>
                  </a:lnTo>
                  <a:lnTo>
                    <a:pt x="579" y="644"/>
                  </a:lnTo>
                  <a:lnTo>
                    <a:pt x="572" y="653"/>
                  </a:lnTo>
                  <a:lnTo>
                    <a:pt x="565" y="661"/>
                  </a:lnTo>
                  <a:lnTo>
                    <a:pt x="557" y="669"/>
                  </a:lnTo>
                  <a:lnTo>
                    <a:pt x="549" y="677"/>
                  </a:lnTo>
                  <a:lnTo>
                    <a:pt x="541" y="684"/>
                  </a:lnTo>
                  <a:lnTo>
                    <a:pt x="533" y="691"/>
                  </a:lnTo>
                  <a:lnTo>
                    <a:pt x="525" y="698"/>
                  </a:lnTo>
                  <a:lnTo>
                    <a:pt x="516" y="705"/>
                  </a:lnTo>
                  <a:lnTo>
                    <a:pt x="508" y="712"/>
                  </a:lnTo>
                  <a:lnTo>
                    <a:pt x="499" y="718"/>
                  </a:lnTo>
                  <a:lnTo>
                    <a:pt x="491" y="724"/>
                  </a:lnTo>
                  <a:lnTo>
                    <a:pt x="482" y="730"/>
                  </a:lnTo>
                  <a:lnTo>
                    <a:pt x="473" y="735"/>
                  </a:lnTo>
                  <a:lnTo>
                    <a:pt x="464" y="741"/>
                  </a:lnTo>
                  <a:lnTo>
                    <a:pt x="455" y="746"/>
                  </a:lnTo>
                  <a:lnTo>
                    <a:pt x="446" y="751"/>
                  </a:lnTo>
                  <a:lnTo>
                    <a:pt x="437" y="755"/>
                  </a:lnTo>
                  <a:lnTo>
                    <a:pt x="427" y="760"/>
                  </a:lnTo>
                  <a:lnTo>
                    <a:pt x="418" y="764"/>
                  </a:lnTo>
                  <a:lnTo>
                    <a:pt x="408" y="768"/>
                  </a:lnTo>
                  <a:lnTo>
                    <a:pt x="399" y="772"/>
                  </a:lnTo>
                  <a:lnTo>
                    <a:pt x="390" y="775"/>
                  </a:lnTo>
                  <a:lnTo>
                    <a:pt x="382" y="778"/>
                  </a:lnTo>
                  <a:lnTo>
                    <a:pt x="373" y="781"/>
                  </a:lnTo>
                  <a:lnTo>
                    <a:pt x="365" y="784"/>
                  </a:lnTo>
                  <a:lnTo>
                    <a:pt x="356" y="786"/>
                  </a:lnTo>
                  <a:lnTo>
                    <a:pt x="348" y="789"/>
                  </a:lnTo>
                  <a:lnTo>
                    <a:pt x="340" y="791"/>
                  </a:lnTo>
                  <a:lnTo>
                    <a:pt x="333" y="792"/>
                  </a:lnTo>
                  <a:lnTo>
                    <a:pt x="325" y="794"/>
                  </a:lnTo>
                  <a:lnTo>
                    <a:pt x="318" y="795"/>
                  </a:lnTo>
                  <a:lnTo>
                    <a:pt x="310" y="796"/>
                  </a:lnTo>
                  <a:lnTo>
                    <a:pt x="303" y="797"/>
                  </a:lnTo>
                  <a:lnTo>
                    <a:pt x="296" y="798"/>
                  </a:lnTo>
                  <a:lnTo>
                    <a:pt x="290" y="798"/>
                  </a:lnTo>
                  <a:lnTo>
                    <a:pt x="284" y="799"/>
                  </a:lnTo>
                  <a:lnTo>
                    <a:pt x="278" y="799"/>
                  </a:lnTo>
                  <a:lnTo>
                    <a:pt x="273" y="800"/>
                  </a:lnTo>
                  <a:lnTo>
                    <a:pt x="268" y="800"/>
                  </a:lnTo>
                  <a:lnTo>
                    <a:pt x="263" y="800"/>
                  </a:lnTo>
                  <a:lnTo>
                    <a:pt x="259" y="801"/>
                  </a:lnTo>
                  <a:lnTo>
                    <a:pt x="256" y="801"/>
                  </a:lnTo>
                  <a:lnTo>
                    <a:pt x="252" y="801"/>
                  </a:lnTo>
                  <a:lnTo>
                    <a:pt x="250" y="801"/>
                  </a:lnTo>
                  <a:lnTo>
                    <a:pt x="247" y="801"/>
                  </a:lnTo>
                  <a:lnTo>
                    <a:pt x="245" y="802"/>
                  </a:lnTo>
                  <a:lnTo>
                    <a:pt x="244" y="802"/>
                  </a:lnTo>
                  <a:lnTo>
                    <a:pt x="243" y="802"/>
                  </a:lnTo>
                  <a:lnTo>
                    <a:pt x="242" y="802"/>
                  </a:lnTo>
                  <a:lnTo>
                    <a:pt x="242" y="801"/>
                  </a:lnTo>
                  <a:lnTo>
                    <a:pt x="242" y="799"/>
                  </a:lnTo>
                  <a:lnTo>
                    <a:pt x="242" y="797"/>
                  </a:lnTo>
                  <a:lnTo>
                    <a:pt x="242" y="795"/>
                  </a:lnTo>
                  <a:lnTo>
                    <a:pt x="242" y="791"/>
                  </a:lnTo>
                  <a:lnTo>
                    <a:pt x="242" y="788"/>
                  </a:lnTo>
                  <a:lnTo>
                    <a:pt x="242" y="783"/>
                  </a:lnTo>
                  <a:lnTo>
                    <a:pt x="242" y="778"/>
                  </a:lnTo>
                  <a:lnTo>
                    <a:pt x="242" y="773"/>
                  </a:lnTo>
                  <a:lnTo>
                    <a:pt x="242" y="767"/>
                  </a:lnTo>
                  <a:lnTo>
                    <a:pt x="242" y="760"/>
                  </a:lnTo>
                  <a:lnTo>
                    <a:pt x="242" y="753"/>
                  </a:lnTo>
                  <a:lnTo>
                    <a:pt x="242" y="745"/>
                  </a:lnTo>
                  <a:lnTo>
                    <a:pt x="242" y="736"/>
                  </a:lnTo>
                  <a:lnTo>
                    <a:pt x="242" y="727"/>
                  </a:lnTo>
                  <a:lnTo>
                    <a:pt x="242" y="718"/>
                  </a:lnTo>
                  <a:lnTo>
                    <a:pt x="242" y="710"/>
                  </a:lnTo>
                  <a:lnTo>
                    <a:pt x="242" y="702"/>
                  </a:lnTo>
                  <a:lnTo>
                    <a:pt x="242" y="695"/>
                  </a:lnTo>
                  <a:lnTo>
                    <a:pt x="242" y="688"/>
                  </a:lnTo>
                  <a:lnTo>
                    <a:pt x="242" y="682"/>
                  </a:lnTo>
                  <a:lnTo>
                    <a:pt x="242" y="677"/>
                  </a:lnTo>
                  <a:lnTo>
                    <a:pt x="242" y="672"/>
                  </a:lnTo>
                  <a:lnTo>
                    <a:pt x="242" y="667"/>
                  </a:lnTo>
                  <a:lnTo>
                    <a:pt x="242" y="663"/>
                  </a:lnTo>
                  <a:lnTo>
                    <a:pt x="242" y="660"/>
                  </a:lnTo>
                  <a:lnTo>
                    <a:pt x="242" y="658"/>
                  </a:lnTo>
                  <a:lnTo>
                    <a:pt x="242" y="656"/>
                  </a:lnTo>
                  <a:lnTo>
                    <a:pt x="242" y="654"/>
                  </a:lnTo>
                  <a:lnTo>
                    <a:pt x="242" y="653"/>
                  </a:lnTo>
                  <a:close/>
                </a:path>
              </a:pathLst>
            </a:cu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16200000" scaled="1"/>
              <a:tileRect/>
            </a:gradFill>
            <a:ln w="6350" cap="flat">
              <a:solidFill>
                <a:srgbClr val="333399"/>
              </a:solidFill>
              <a:prstDash val="solid"/>
              <a:round/>
              <a:headEnd/>
              <a:tailEnd/>
            </a:ln>
            <a:effectLst>
              <a:outerShdw dist="57150" dir="2700000" algn="ctr" rotWithShape="0">
                <a:srgbClr val="888888">
                  <a:alpha val="50000"/>
                </a:srgbClr>
              </a:outerShdw>
            </a:effectLst>
          </p:spPr>
          <p:txBody>
            <a:bodyPr wrap="none" anchor="ctr">
              <a:spAutoFit/>
            </a:bodyPr>
            <a:lstStyle/>
            <a:p>
              <a:pPr fontAlgn="auto">
                <a:spcBef>
                  <a:spcPts val="0"/>
                </a:spcBef>
                <a:spcAft>
                  <a:spcPts val="0"/>
                </a:spcAft>
                <a:defRPr/>
              </a:pPr>
              <a:endParaRPr lang="ja-JP" altLang="en-US">
                <a:latin typeface="+mn-lt"/>
                <a:ea typeface="+mn-ea"/>
              </a:endParaRPr>
            </a:p>
          </p:txBody>
        </p:sp>
        <p:sp>
          <p:nvSpPr>
            <p:cNvPr id="25623" name="Freeform 23"/>
            <p:cNvSpPr>
              <a:spLocks/>
            </p:cNvSpPr>
            <p:nvPr/>
          </p:nvSpPr>
          <p:spPr bwMode="auto">
            <a:xfrm rot="21412672">
              <a:off x="619" y="773"/>
              <a:ext cx="609" cy="1120"/>
            </a:xfrm>
            <a:custGeom>
              <a:avLst/>
              <a:gdLst/>
              <a:ahLst/>
              <a:cxnLst>
                <a:cxn ang="0">
                  <a:pos x="564" y="99"/>
                </a:cxn>
                <a:cxn ang="0">
                  <a:pos x="519" y="20"/>
                </a:cxn>
                <a:cxn ang="0">
                  <a:pos x="507" y="0"/>
                </a:cxn>
                <a:cxn ang="0">
                  <a:pos x="461" y="0"/>
                </a:cxn>
                <a:cxn ang="0">
                  <a:pos x="347" y="0"/>
                </a:cxn>
                <a:cxn ang="0">
                  <a:pos x="182" y="0"/>
                </a:cxn>
                <a:cxn ang="0">
                  <a:pos x="68" y="0"/>
                </a:cxn>
                <a:cxn ang="0">
                  <a:pos x="22" y="0"/>
                </a:cxn>
                <a:cxn ang="0">
                  <a:pos x="27" y="3"/>
                </a:cxn>
                <a:cxn ang="0">
                  <a:pos x="48" y="15"/>
                </a:cxn>
                <a:cxn ang="0">
                  <a:pos x="84" y="36"/>
                </a:cxn>
                <a:cxn ang="0">
                  <a:pos x="116" y="55"/>
                </a:cxn>
                <a:cxn ang="0">
                  <a:pos x="131" y="64"/>
                </a:cxn>
                <a:cxn ang="0">
                  <a:pos x="131" y="69"/>
                </a:cxn>
                <a:cxn ang="0">
                  <a:pos x="115" y="103"/>
                </a:cxn>
                <a:cxn ang="0">
                  <a:pos x="84" y="170"/>
                </a:cxn>
                <a:cxn ang="0">
                  <a:pos x="45" y="269"/>
                </a:cxn>
                <a:cxn ang="0">
                  <a:pos x="17" y="397"/>
                </a:cxn>
                <a:cxn ang="0">
                  <a:pos x="1" y="553"/>
                </a:cxn>
                <a:cxn ang="0">
                  <a:pos x="11" y="722"/>
                </a:cxn>
                <a:cxn ang="0">
                  <a:pos x="56" y="898"/>
                </a:cxn>
                <a:cxn ang="0">
                  <a:pos x="135" y="1074"/>
                </a:cxn>
                <a:cxn ang="0">
                  <a:pos x="240" y="1224"/>
                </a:cxn>
                <a:cxn ang="0">
                  <a:pos x="369" y="1344"/>
                </a:cxn>
                <a:cxn ang="0">
                  <a:pos x="506" y="1434"/>
                </a:cxn>
                <a:cxn ang="0">
                  <a:pos x="622" y="1495"/>
                </a:cxn>
                <a:cxn ang="0">
                  <a:pos x="717" y="1527"/>
                </a:cxn>
                <a:cxn ang="0">
                  <a:pos x="782" y="1544"/>
                </a:cxn>
                <a:cxn ang="0">
                  <a:pos x="815" y="1552"/>
                </a:cxn>
                <a:cxn ang="0">
                  <a:pos x="817" y="1548"/>
                </a:cxn>
                <a:cxn ang="0">
                  <a:pos x="795" y="1509"/>
                </a:cxn>
                <a:cxn ang="0">
                  <a:pos x="751" y="1432"/>
                </a:cxn>
                <a:cxn ang="0">
                  <a:pos x="700" y="1342"/>
                </a:cxn>
                <a:cxn ang="0">
                  <a:pos x="671" y="1290"/>
                </a:cxn>
                <a:cxn ang="0">
                  <a:pos x="664" y="1276"/>
                </a:cxn>
                <a:cxn ang="0">
                  <a:pos x="680" y="1247"/>
                </a:cxn>
                <a:cxn ang="0">
                  <a:pos x="721" y="1176"/>
                </a:cxn>
                <a:cxn ang="0">
                  <a:pos x="780" y="1073"/>
                </a:cxn>
                <a:cxn ang="0">
                  <a:pos x="821" y="1002"/>
                </a:cxn>
                <a:cxn ang="0">
                  <a:pos x="837" y="974"/>
                </a:cxn>
                <a:cxn ang="0">
                  <a:pos x="831" y="970"/>
                </a:cxn>
                <a:cxn ang="0">
                  <a:pos x="806" y="957"/>
                </a:cxn>
                <a:cxn ang="0">
                  <a:pos x="762" y="934"/>
                </a:cxn>
                <a:cxn ang="0">
                  <a:pos x="711" y="896"/>
                </a:cxn>
                <a:cxn ang="0">
                  <a:pos x="662" y="843"/>
                </a:cxn>
                <a:cxn ang="0">
                  <a:pos x="615" y="775"/>
                </a:cxn>
                <a:cxn ang="0">
                  <a:pos x="582" y="701"/>
                </a:cxn>
                <a:cxn ang="0">
                  <a:pos x="565" y="622"/>
                </a:cxn>
                <a:cxn ang="0">
                  <a:pos x="562" y="543"/>
                </a:cxn>
                <a:cxn ang="0">
                  <a:pos x="571" y="473"/>
                </a:cxn>
                <a:cxn ang="0">
                  <a:pos x="591" y="413"/>
                </a:cxn>
                <a:cxn ang="0">
                  <a:pos x="609" y="371"/>
                </a:cxn>
                <a:cxn ang="0">
                  <a:pos x="618" y="350"/>
                </a:cxn>
                <a:cxn ang="0">
                  <a:pos x="622" y="348"/>
                </a:cxn>
                <a:cxn ang="0">
                  <a:pos x="639" y="358"/>
                </a:cxn>
                <a:cxn ang="0">
                  <a:pos x="675" y="379"/>
                </a:cxn>
                <a:cxn ang="0">
                  <a:pos x="717" y="403"/>
                </a:cxn>
                <a:cxn ang="0">
                  <a:pos x="740" y="416"/>
                </a:cxn>
                <a:cxn ang="0">
                  <a:pos x="746" y="419"/>
                </a:cxn>
                <a:cxn ang="0">
                  <a:pos x="724" y="380"/>
                </a:cxn>
                <a:cxn ang="0">
                  <a:pos x="668" y="281"/>
                </a:cxn>
              </a:cxnLst>
              <a:rect l="0" t="0" r="r" b="b"/>
              <a:pathLst>
                <a:path w="839" h="1554">
                  <a:moveTo>
                    <a:pt x="627" y="210"/>
                  </a:moveTo>
                  <a:lnTo>
                    <a:pt x="613" y="184"/>
                  </a:lnTo>
                  <a:lnTo>
                    <a:pt x="599" y="161"/>
                  </a:lnTo>
                  <a:lnTo>
                    <a:pt x="586" y="138"/>
                  </a:lnTo>
                  <a:lnTo>
                    <a:pt x="575" y="118"/>
                  </a:lnTo>
                  <a:lnTo>
                    <a:pt x="564" y="99"/>
                  </a:lnTo>
                  <a:lnTo>
                    <a:pt x="554" y="82"/>
                  </a:lnTo>
                  <a:lnTo>
                    <a:pt x="545" y="66"/>
                  </a:lnTo>
                  <a:lnTo>
                    <a:pt x="537" y="52"/>
                  </a:lnTo>
                  <a:lnTo>
                    <a:pt x="530" y="40"/>
                  </a:lnTo>
                  <a:lnTo>
                    <a:pt x="524" y="29"/>
                  </a:lnTo>
                  <a:lnTo>
                    <a:pt x="519" y="20"/>
                  </a:lnTo>
                  <a:lnTo>
                    <a:pt x="515" y="13"/>
                  </a:lnTo>
                  <a:lnTo>
                    <a:pt x="512" y="7"/>
                  </a:lnTo>
                  <a:lnTo>
                    <a:pt x="509" y="3"/>
                  </a:lnTo>
                  <a:lnTo>
                    <a:pt x="508" y="0"/>
                  </a:lnTo>
                  <a:lnTo>
                    <a:pt x="507" y="0"/>
                  </a:lnTo>
                  <a:lnTo>
                    <a:pt x="504" y="0"/>
                  </a:lnTo>
                  <a:lnTo>
                    <a:pt x="499" y="0"/>
                  </a:lnTo>
                  <a:lnTo>
                    <a:pt x="492" y="0"/>
                  </a:lnTo>
                  <a:lnTo>
                    <a:pt x="484" y="0"/>
                  </a:lnTo>
                  <a:lnTo>
                    <a:pt x="473" y="0"/>
                  </a:lnTo>
                  <a:lnTo>
                    <a:pt x="461" y="0"/>
                  </a:lnTo>
                  <a:lnTo>
                    <a:pt x="447" y="0"/>
                  </a:lnTo>
                  <a:lnTo>
                    <a:pt x="431" y="0"/>
                  </a:lnTo>
                  <a:lnTo>
                    <a:pt x="413" y="0"/>
                  </a:lnTo>
                  <a:lnTo>
                    <a:pt x="393" y="0"/>
                  </a:lnTo>
                  <a:lnTo>
                    <a:pt x="371" y="0"/>
                  </a:lnTo>
                  <a:lnTo>
                    <a:pt x="347" y="0"/>
                  </a:lnTo>
                  <a:lnTo>
                    <a:pt x="321" y="0"/>
                  </a:lnTo>
                  <a:lnTo>
                    <a:pt x="294" y="0"/>
                  </a:lnTo>
                  <a:lnTo>
                    <a:pt x="264" y="0"/>
                  </a:lnTo>
                  <a:lnTo>
                    <a:pt x="235" y="0"/>
                  </a:lnTo>
                  <a:lnTo>
                    <a:pt x="208" y="0"/>
                  </a:lnTo>
                  <a:lnTo>
                    <a:pt x="182" y="0"/>
                  </a:lnTo>
                  <a:lnTo>
                    <a:pt x="158" y="0"/>
                  </a:lnTo>
                  <a:lnTo>
                    <a:pt x="136" y="0"/>
                  </a:lnTo>
                  <a:lnTo>
                    <a:pt x="116" y="0"/>
                  </a:lnTo>
                  <a:lnTo>
                    <a:pt x="98" y="0"/>
                  </a:lnTo>
                  <a:lnTo>
                    <a:pt x="82" y="0"/>
                  </a:lnTo>
                  <a:lnTo>
                    <a:pt x="68" y="0"/>
                  </a:lnTo>
                  <a:lnTo>
                    <a:pt x="56" y="0"/>
                  </a:lnTo>
                  <a:lnTo>
                    <a:pt x="45" y="0"/>
                  </a:lnTo>
                  <a:lnTo>
                    <a:pt x="37" y="0"/>
                  </a:lnTo>
                  <a:lnTo>
                    <a:pt x="30" y="0"/>
                  </a:lnTo>
                  <a:lnTo>
                    <a:pt x="25" y="0"/>
                  </a:lnTo>
                  <a:lnTo>
                    <a:pt x="22" y="0"/>
                  </a:lnTo>
                  <a:lnTo>
                    <a:pt x="21" y="0"/>
                  </a:lnTo>
                  <a:lnTo>
                    <a:pt x="22" y="0"/>
                  </a:lnTo>
                  <a:lnTo>
                    <a:pt x="23" y="1"/>
                  </a:lnTo>
                  <a:lnTo>
                    <a:pt x="25" y="2"/>
                  </a:lnTo>
                  <a:lnTo>
                    <a:pt x="27" y="3"/>
                  </a:lnTo>
                  <a:lnTo>
                    <a:pt x="29" y="4"/>
                  </a:lnTo>
                  <a:lnTo>
                    <a:pt x="32" y="6"/>
                  </a:lnTo>
                  <a:lnTo>
                    <a:pt x="35" y="8"/>
                  </a:lnTo>
                  <a:lnTo>
                    <a:pt x="39" y="10"/>
                  </a:lnTo>
                  <a:lnTo>
                    <a:pt x="43" y="12"/>
                  </a:lnTo>
                  <a:lnTo>
                    <a:pt x="48" y="15"/>
                  </a:lnTo>
                  <a:lnTo>
                    <a:pt x="53" y="18"/>
                  </a:lnTo>
                  <a:lnTo>
                    <a:pt x="58" y="21"/>
                  </a:lnTo>
                  <a:lnTo>
                    <a:pt x="64" y="25"/>
                  </a:lnTo>
                  <a:lnTo>
                    <a:pt x="71" y="28"/>
                  </a:lnTo>
                  <a:lnTo>
                    <a:pt x="77" y="32"/>
                  </a:lnTo>
                  <a:lnTo>
                    <a:pt x="84" y="36"/>
                  </a:lnTo>
                  <a:lnTo>
                    <a:pt x="90" y="40"/>
                  </a:lnTo>
                  <a:lnTo>
                    <a:pt x="96" y="43"/>
                  </a:lnTo>
                  <a:lnTo>
                    <a:pt x="102" y="47"/>
                  </a:lnTo>
                  <a:lnTo>
                    <a:pt x="107" y="49"/>
                  </a:lnTo>
                  <a:lnTo>
                    <a:pt x="111" y="52"/>
                  </a:lnTo>
                  <a:lnTo>
                    <a:pt x="116" y="55"/>
                  </a:lnTo>
                  <a:lnTo>
                    <a:pt x="119" y="57"/>
                  </a:lnTo>
                  <a:lnTo>
                    <a:pt x="123" y="59"/>
                  </a:lnTo>
                  <a:lnTo>
                    <a:pt x="125" y="60"/>
                  </a:lnTo>
                  <a:lnTo>
                    <a:pt x="128" y="62"/>
                  </a:lnTo>
                  <a:lnTo>
                    <a:pt x="130" y="63"/>
                  </a:lnTo>
                  <a:lnTo>
                    <a:pt x="131" y="64"/>
                  </a:lnTo>
                  <a:lnTo>
                    <a:pt x="132" y="64"/>
                  </a:lnTo>
                  <a:lnTo>
                    <a:pt x="133" y="65"/>
                  </a:lnTo>
                  <a:lnTo>
                    <a:pt x="132" y="67"/>
                  </a:lnTo>
                  <a:lnTo>
                    <a:pt x="131" y="69"/>
                  </a:lnTo>
                  <a:lnTo>
                    <a:pt x="130" y="72"/>
                  </a:lnTo>
                  <a:lnTo>
                    <a:pt x="128" y="77"/>
                  </a:lnTo>
                  <a:lnTo>
                    <a:pt x="125" y="82"/>
                  </a:lnTo>
                  <a:lnTo>
                    <a:pt x="122" y="88"/>
                  </a:lnTo>
                  <a:lnTo>
                    <a:pt x="119" y="95"/>
                  </a:lnTo>
                  <a:lnTo>
                    <a:pt x="115" y="103"/>
                  </a:lnTo>
                  <a:lnTo>
                    <a:pt x="111" y="112"/>
                  </a:lnTo>
                  <a:lnTo>
                    <a:pt x="106" y="121"/>
                  </a:lnTo>
                  <a:lnTo>
                    <a:pt x="101" y="132"/>
                  </a:lnTo>
                  <a:lnTo>
                    <a:pt x="96" y="144"/>
                  </a:lnTo>
                  <a:lnTo>
                    <a:pt x="90" y="156"/>
                  </a:lnTo>
                  <a:lnTo>
                    <a:pt x="84" y="170"/>
                  </a:lnTo>
                  <a:lnTo>
                    <a:pt x="77" y="184"/>
                  </a:lnTo>
                  <a:lnTo>
                    <a:pt x="70" y="200"/>
                  </a:lnTo>
                  <a:lnTo>
                    <a:pt x="63" y="216"/>
                  </a:lnTo>
                  <a:lnTo>
                    <a:pt x="57" y="233"/>
                  </a:lnTo>
                  <a:lnTo>
                    <a:pt x="51" y="250"/>
                  </a:lnTo>
                  <a:lnTo>
                    <a:pt x="45" y="269"/>
                  </a:lnTo>
                  <a:lnTo>
                    <a:pt x="40" y="288"/>
                  </a:lnTo>
                  <a:lnTo>
                    <a:pt x="35" y="308"/>
                  </a:lnTo>
                  <a:lnTo>
                    <a:pt x="30" y="329"/>
                  </a:lnTo>
                  <a:lnTo>
                    <a:pt x="25" y="351"/>
                  </a:lnTo>
                  <a:lnTo>
                    <a:pt x="21" y="373"/>
                  </a:lnTo>
                  <a:lnTo>
                    <a:pt x="17" y="397"/>
                  </a:lnTo>
                  <a:lnTo>
                    <a:pt x="14" y="421"/>
                  </a:lnTo>
                  <a:lnTo>
                    <a:pt x="11" y="446"/>
                  </a:lnTo>
                  <a:lnTo>
                    <a:pt x="8" y="471"/>
                  </a:lnTo>
                  <a:lnTo>
                    <a:pt x="5" y="498"/>
                  </a:lnTo>
                  <a:lnTo>
                    <a:pt x="3" y="525"/>
                  </a:lnTo>
                  <a:lnTo>
                    <a:pt x="1" y="553"/>
                  </a:lnTo>
                  <a:lnTo>
                    <a:pt x="0" y="581"/>
                  </a:lnTo>
                  <a:lnTo>
                    <a:pt x="0" y="609"/>
                  </a:lnTo>
                  <a:lnTo>
                    <a:pt x="2" y="637"/>
                  </a:lnTo>
                  <a:lnTo>
                    <a:pt x="4" y="665"/>
                  </a:lnTo>
                  <a:lnTo>
                    <a:pt x="7" y="694"/>
                  </a:lnTo>
                  <a:lnTo>
                    <a:pt x="11" y="722"/>
                  </a:lnTo>
                  <a:lnTo>
                    <a:pt x="16" y="751"/>
                  </a:lnTo>
                  <a:lnTo>
                    <a:pt x="22" y="780"/>
                  </a:lnTo>
                  <a:lnTo>
                    <a:pt x="29" y="809"/>
                  </a:lnTo>
                  <a:lnTo>
                    <a:pt x="37" y="839"/>
                  </a:lnTo>
                  <a:lnTo>
                    <a:pt x="46" y="868"/>
                  </a:lnTo>
                  <a:lnTo>
                    <a:pt x="56" y="898"/>
                  </a:lnTo>
                  <a:lnTo>
                    <a:pt x="67" y="927"/>
                  </a:lnTo>
                  <a:lnTo>
                    <a:pt x="79" y="957"/>
                  </a:lnTo>
                  <a:lnTo>
                    <a:pt x="92" y="987"/>
                  </a:lnTo>
                  <a:lnTo>
                    <a:pt x="106" y="1017"/>
                  </a:lnTo>
                  <a:lnTo>
                    <a:pt x="120" y="1046"/>
                  </a:lnTo>
                  <a:lnTo>
                    <a:pt x="135" y="1074"/>
                  </a:lnTo>
                  <a:lnTo>
                    <a:pt x="151" y="1101"/>
                  </a:lnTo>
                  <a:lnTo>
                    <a:pt x="168" y="1127"/>
                  </a:lnTo>
                  <a:lnTo>
                    <a:pt x="185" y="1153"/>
                  </a:lnTo>
                  <a:lnTo>
                    <a:pt x="203" y="1177"/>
                  </a:lnTo>
                  <a:lnTo>
                    <a:pt x="221" y="1201"/>
                  </a:lnTo>
                  <a:lnTo>
                    <a:pt x="240" y="1224"/>
                  </a:lnTo>
                  <a:lnTo>
                    <a:pt x="260" y="1246"/>
                  </a:lnTo>
                  <a:lnTo>
                    <a:pt x="280" y="1267"/>
                  </a:lnTo>
                  <a:lnTo>
                    <a:pt x="301" y="1288"/>
                  </a:lnTo>
                  <a:lnTo>
                    <a:pt x="323" y="1308"/>
                  </a:lnTo>
                  <a:lnTo>
                    <a:pt x="346" y="1326"/>
                  </a:lnTo>
                  <a:lnTo>
                    <a:pt x="369" y="1344"/>
                  </a:lnTo>
                  <a:lnTo>
                    <a:pt x="393" y="1361"/>
                  </a:lnTo>
                  <a:lnTo>
                    <a:pt x="416" y="1377"/>
                  </a:lnTo>
                  <a:lnTo>
                    <a:pt x="440" y="1393"/>
                  </a:lnTo>
                  <a:lnTo>
                    <a:pt x="462" y="1408"/>
                  </a:lnTo>
                  <a:lnTo>
                    <a:pt x="484" y="1421"/>
                  </a:lnTo>
                  <a:lnTo>
                    <a:pt x="506" y="1434"/>
                  </a:lnTo>
                  <a:lnTo>
                    <a:pt x="527" y="1446"/>
                  </a:lnTo>
                  <a:lnTo>
                    <a:pt x="547" y="1458"/>
                  </a:lnTo>
                  <a:lnTo>
                    <a:pt x="567" y="1468"/>
                  </a:lnTo>
                  <a:lnTo>
                    <a:pt x="586" y="1478"/>
                  </a:lnTo>
                  <a:lnTo>
                    <a:pt x="604" y="1487"/>
                  </a:lnTo>
                  <a:lnTo>
                    <a:pt x="622" y="1495"/>
                  </a:lnTo>
                  <a:lnTo>
                    <a:pt x="639" y="1503"/>
                  </a:lnTo>
                  <a:lnTo>
                    <a:pt x="656" y="1509"/>
                  </a:lnTo>
                  <a:lnTo>
                    <a:pt x="672" y="1515"/>
                  </a:lnTo>
                  <a:lnTo>
                    <a:pt x="688" y="1520"/>
                  </a:lnTo>
                  <a:lnTo>
                    <a:pt x="703" y="1524"/>
                  </a:lnTo>
                  <a:lnTo>
                    <a:pt x="717" y="1527"/>
                  </a:lnTo>
                  <a:lnTo>
                    <a:pt x="730" y="1531"/>
                  </a:lnTo>
                  <a:lnTo>
                    <a:pt x="742" y="1534"/>
                  </a:lnTo>
                  <a:lnTo>
                    <a:pt x="754" y="1537"/>
                  </a:lnTo>
                  <a:lnTo>
                    <a:pt x="764" y="1539"/>
                  </a:lnTo>
                  <a:lnTo>
                    <a:pt x="774" y="1542"/>
                  </a:lnTo>
                  <a:lnTo>
                    <a:pt x="782" y="1544"/>
                  </a:lnTo>
                  <a:lnTo>
                    <a:pt x="790" y="1546"/>
                  </a:lnTo>
                  <a:lnTo>
                    <a:pt x="797" y="1548"/>
                  </a:lnTo>
                  <a:lnTo>
                    <a:pt x="803" y="1549"/>
                  </a:lnTo>
                  <a:lnTo>
                    <a:pt x="808" y="1550"/>
                  </a:lnTo>
                  <a:lnTo>
                    <a:pt x="812" y="1551"/>
                  </a:lnTo>
                  <a:lnTo>
                    <a:pt x="815" y="1552"/>
                  </a:lnTo>
                  <a:lnTo>
                    <a:pt x="818" y="1553"/>
                  </a:lnTo>
                  <a:lnTo>
                    <a:pt x="819" y="1553"/>
                  </a:lnTo>
                  <a:lnTo>
                    <a:pt x="818" y="1551"/>
                  </a:lnTo>
                  <a:lnTo>
                    <a:pt x="817" y="1548"/>
                  </a:lnTo>
                  <a:lnTo>
                    <a:pt x="815" y="1544"/>
                  </a:lnTo>
                  <a:lnTo>
                    <a:pt x="812" y="1540"/>
                  </a:lnTo>
                  <a:lnTo>
                    <a:pt x="809" y="1534"/>
                  </a:lnTo>
                  <a:lnTo>
                    <a:pt x="805" y="1527"/>
                  </a:lnTo>
                  <a:lnTo>
                    <a:pt x="800" y="1519"/>
                  </a:lnTo>
                  <a:lnTo>
                    <a:pt x="795" y="1509"/>
                  </a:lnTo>
                  <a:lnTo>
                    <a:pt x="789" y="1499"/>
                  </a:lnTo>
                  <a:lnTo>
                    <a:pt x="783" y="1488"/>
                  </a:lnTo>
                  <a:lnTo>
                    <a:pt x="776" y="1475"/>
                  </a:lnTo>
                  <a:lnTo>
                    <a:pt x="768" y="1462"/>
                  </a:lnTo>
                  <a:lnTo>
                    <a:pt x="760" y="1447"/>
                  </a:lnTo>
                  <a:lnTo>
                    <a:pt x="751" y="1432"/>
                  </a:lnTo>
                  <a:lnTo>
                    <a:pt x="742" y="1415"/>
                  </a:lnTo>
                  <a:lnTo>
                    <a:pt x="732" y="1398"/>
                  </a:lnTo>
                  <a:lnTo>
                    <a:pt x="723" y="1382"/>
                  </a:lnTo>
                  <a:lnTo>
                    <a:pt x="715" y="1368"/>
                  </a:lnTo>
                  <a:lnTo>
                    <a:pt x="707" y="1354"/>
                  </a:lnTo>
                  <a:lnTo>
                    <a:pt x="700" y="1342"/>
                  </a:lnTo>
                  <a:lnTo>
                    <a:pt x="694" y="1330"/>
                  </a:lnTo>
                  <a:lnTo>
                    <a:pt x="688" y="1320"/>
                  </a:lnTo>
                  <a:lnTo>
                    <a:pt x="683" y="1311"/>
                  </a:lnTo>
                  <a:lnTo>
                    <a:pt x="678" y="1303"/>
                  </a:lnTo>
                  <a:lnTo>
                    <a:pt x="674" y="1296"/>
                  </a:lnTo>
                  <a:lnTo>
                    <a:pt x="671" y="1290"/>
                  </a:lnTo>
                  <a:lnTo>
                    <a:pt x="668" y="1285"/>
                  </a:lnTo>
                  <a:lnTo>
                    <a:pt x="666" y="1281"/>
                  </a:lnTo>
                  <a:lnTo>
                    <a:pt x="665" y="1279"/>
                  </a:lnTo>
                  <a:lnTo>
                    <a:pt x="664" y="1277"/>
                  </a:lnTo>
                  <a:lnTo>
                    <a:pt x="664" y="1276"/>
                  </a:lnTo>
                  <a:lnTo>
                    <a:pt x="665" y="1274"/>
                  </a:lnTo>
                  <a:lnTo>
                    <a:pt x="667" y="1271"/>
                  </a:lnTo>
                  <a:lnTo>
                    <a:pt x="669" y="1267"/>
                  </a:lnTo>
                  <a:lnTo>
                    <a:pt x="672" y="1262"/>
                  </a:lnTo>
                  <a:lnTo>
                    <a:pt x="676" y="1255"/>
                  </a:lnTo>
                  <a:lnTo>
                    <a:pt x="680" y="1247"/>
                  </a:lnTo>
                  <a:lnTo>
                    <a:pt x="685" y="1239"/>
                  </a:lnTo>
                  <a:lnTo>
                    <a:pt x="691" y="1228"/>
                  </a:lnTo>
                  <a:lnTo>
                    <a:pt x="698" y="1217"/>
                  </a:lnTo>
                  <a:lnTo>
                    <a:pt x="705" y="1205"/>
                  </a:lnTo>
                  <a:lnTo>
                    <a:pt x="713" y="1191"/>
                  </a:lnTo>
                  <a:lnTo>
                    <a:pt x="721" y="1176"/>
                  </a:lnTo>
                  <a:lnTo>
                    <a:pt x="730" y="1160"/>
                  </a:lnTo>
                  <a:lnTo>
                    <a:pt x="740" y="1143"/>
                  </a:lnTo>
                  <a:lnTo>
                    <a:pt x="751" y="1125"/>
                  </a:lnTo>
                  <a:lnTo>
                    <a:pt x="761" y="1107"/>
                  </a:lnTo>
                  <a:lnTo>
                    <a:pt x="771" y="1089"/>
                  </a:lnTo>
                  <a:lnTo>
                    <a:pt x="780" y="1073"/>
                  </a:lnTo>
                  <a:lnTo>
                    <a:pt x="789" y="1059"/>
                  </a:lnTo>
                  <a:lnTo>
                    <a:pt x="797" y="1045"/>
                  </a:lnTo>
                  <a:lnTo>
                    <a:pt x="804" y="1033"/>
                  </a:lnTo>
                  <a:lnTo>
                    <a:pt x="810" y="1021"/>
                  </a:lnTo>
                  <a:lnTo>
                    <a:pt x="816" y="1011"/>
                  </a:lnTo>
                  <a:lnTo>
                    <a:pt x="821" y="1002"/>
                  </a:lnTo>
                  <a:lnTo>
                    <a:pt x="825" y="995"/>
                  </a:lnTo>
                  <a:lnTo>
                    <a:pt x="829" y="988"/>
                  </a:lnTo>
                  <a:lnTo>
                    <a:pt x="832" y="983"/>
                  </a:lnTo>
                  <a:lnTo>
                    <a:pt x="835" y="979"/>
                  </a:lnTo>
                  <a:lnTo>
                    <a:pt x="836" y="976"/>
                  </a:lnTo>
                  <a:lnTo>
                    <a:pt x="837" y="974"/>
                  </a:lnTo>
                  <a:lnTo>
                    <a:pt x="838" y="973"/>
                  </a:lnTo>
                  <a:lnTo>
                    <a:pt x="837" y="973"/>
                  </a:lnTo>
                  <a:lnTo>
                    <a:pt x="835" y="972"/>
                  </a:lnTo>
                  <a:lnTo>
                    <a:pt x="833" y="971"/>
                  </a:lnTo>
                  <a:lnTo>
                    <a:pt x="831" y="970"/>
                  </a:lnTo>
                  <a:lnTo>
                    <a:pt x="828" y="969"/>
                  </a:lnTo>
                  <a:lnTo>
                    <a:pt x="825" y="967"/>
                  </a:lnTo>
                  <a:lnTo>
                    <a:pt x="821" y="965"/>
                  </a:lnTo>
                  <a:lnTo>
                    <a:pt x="816" y="962"/>
                  </a:lnTo>
                  <a:lnTo>
                    <a:pt x="811" y="960"/>
                  </a:lnTo>
                  <a:lnTo>
                    <a:pt x="806" y="957"/>
                  </a:lnTo>
                  <a:lnTo>
                    <a:pt x="800" y="954"/>
                  </a:lnTo>
                  <a:lnTo>
                    <a:pt x="793" y="950"/>
                  </a:lnTo>
                  <a:lnTo>
                    <a:pt x="786" y="947"/>
                  </a:lnTo>
                  <a:lnTo>
                    <a:pt x="778" y="943"/>
                  </a:lnTo>
                  <a:lnTo>
                    <a:pt x="770" y="938"/>
                  </a:lnTo>
                  <a:lnTo>
                    <a:pt x="762" y="934"/>
                  </a:lnTo>
                  <a:lnTo>
                    <a:pt x="753" y="929"/>
                  </a:lnTo>
                  <a:lnTo>
                    <a:pt x="745" y="923"/>
                  </a:lnTo>
                  <a:lnTo>
                    <a:pt x="736" y="917"/>
                  </a:lnTo>
                  <a:lnTo>
                    <a:pt x="728" y="911"/>
                  </a:lnTo>
                  <a:lnTo>
                    <a:pt x="720" y="904"/>
                  </a:lnTo>
                  <a:lnTo>
                    <a:pt x="711" y="896"/>
                  </a:lnTo>
                  <a:lnTo>
                    <a:pt x="703" y="889"/>
                  </a:lnTo>
                  <a:lnTo>
                    <a:pt x="695" y="880"/>
                  </a:lnTo>
                  <a:lnTo>
                    <a:pt x="687" y="872"/>
                  </a:lnTo>
                  <a:lnTo>
                    <a:pt x="678" y="863"/>
                  </a:lnTo>
                  <a:lnTo>
                    <a:pt x="670" y="853"/>
                  </a:lnTo>
                  <a:lnTo>
                    <a:pt x="662" y="843"/>
                  </a:lnTo>
                  <a:lnTo>
                    <a:pt x="654" y="833"/>
                  </a:lnTo>
                  <a:lnTo>
                    <a:pt x="646" y="822"/>
                  </a:lnTo>
                  <a:lnTo>
                    <a:pt x="638" y="810"/>
                  </a:lnTo>
                  <a:lnTo>
                    <a:pt x="630" y="799"/>
                  </a:lnTo>
                  <a:lnTo>
                    <a:pt x="622" y="787"/>
                  </a:lnTo>
                  <a:lnTo>
                    <a:pt x="615" y="775"/>
                  </a:lnTo>
                  <a:lnTo>
                    <a:pt x="609" y="763"/>
                  </a:lnTo>
                  <a:lnTo>
                    <a:pt x="602" y="751"/>
                  </a:lnTo>
                  <a:lnTo>
                    <a:pt x="597" y="738"/>
                  </a:lnTo>
                  <a:lnTo>
                    <a:pt x="591" y="726"/>
                  </a:lnTo>
                  <a:lnTo>
                    <a:pt x="587" y="713"/>
                  </a:lnTo>
                  <a:lnTo>
                    <a:pt x="582" y="701"/>
                  </a:lnTo>
                  <a:lnTo>
                    <a:pt x="578" y="688"/>
                  </a:lnTo>
                  <a:lnTo>
                    <a:pt x="575" y="675"/>
                  </a:lnTo>
                  <a:lnTo>
                    <a:pt x="571" y="662"/>
                  </a:lnTo>
                  <a:lnTo>
                    <a:pt x="569" y="648"/>
                  </a:lnTo>
                  <a:lnTo>
                    <a:pt x="567" y="635"/>
                  </a:lnTo>
                  <a:lnTo>
                    <a:pt x="565" y="622"/>
                  </a:lnTo>
                  <a:lnTo>
                    <a:pt x="563" y="608"/>
                  </a:lnTo>
                  <a:lnTo>
                    <a:pt x="562" y="594"/>
                  </a:lnTo>
                  <a:lnTo>
                    <a:pt x="562" y="581"/>
                  </a:lnTo>
                  <a:lnTo>
                    <a:pt x="561" y="568"/>
                  </a:lnTo>
                  <a:lnTo>
                    <a:pt x="561" y="555"/>
                  </a:lnTo>
                  <a:lnTo>
                    <a:pt x="562" y="543"/>
                  </a:lnTo>
                  <a:lnTo>
                    <a:pt x="562" y="530"/>
                  </a:lnTo>
                  <a:lnTo>
                    <a:pt x="563" y="518"/>
                  </a:lnTo>
                  <a:lnTo>
                    <a:pt x="565" y="507"/>
                  </a:lnTo>
                  <a:lnTo>
                    <a:pt x="566" y="495"/>
                  </a:lnTo>
                  <a:lnTo>
                    <a:pt x="568" y="484"/>
                  </a:lnTo>
                  <a:lnTo>
                    <a:pt x="571" y="473"/>
                  </a:lnTo>
                  <a:lnTo>
                    <a:pt x="573" y="463"/>
                  </a:lnTo>
                  <a:lnTo>
                    <a:pt x="576" y="452"/>
                  </a:lnTo>
                  <a:lnTo>
                    <a:pt x="579" y="442"/>
                  </a:lnTo>
                  <a:lnTo>
                    <a:pt x="583" y="432"/>
                  </a:lnTo>
                  <a:lnTo>
                    <a:pt x="587" y="423"/>
                  </a:lnTo>
                  <a:lnTo>
                    <a:pt x="591" y="413"/>
                  </a:lnTo>
                  <a:lnTo>
                    <a:pt x="594" y="405"/>
                  </a:lnTo>
                  <a:lnTo>
                    <a:pt x="598" y="397"/>
                  </a:lnTo>
                  <a:lnTo>
                    <a:pt x="601" y="389"/>
                  </a:lnTo>
                  <a:lnTo>
                    <a:pt x="604" y="383"/>
                  </a:lnTo>
                  <a:lnTo>
                    <a:pt x="607" y="376"/>
                  </a:lnTo>
                  <a:lnTo>
                    <a:pt x="609" y="371"/>
                  </a:lnTo>
                  <a:lnTo>
                    <a:pt x="611" y="366"/>
                  </a:lnTo>
                  <a:lnTo>
                    <a:pt x="613" y="361"/>
                  </a:lnTo>
                  <a:lnTo>
                    <a:pt x="615" y="357"/>
                  </a:lnTo>
                  <a:lnTo>
                    <a:pt x="616" y="354"/>
                  </a:lnTo>
                  <a:lnTo>
                    <a:pt x="617" y="352"/>
                  </a:lnTo>
                  <a:lnTo>
                    <a:pt x="618" y="350"/>
                  </a:lnTo>
                  <a:lnTo>
                    <a:pt x="619" y="348"/>
                  </a:lnTo>
                  <a:lnTo>
                    <a:pt x="619" y="347"/>
                  </a:lnTo>
                  <a:lnTo>
                    <a:pt x="620" y="347"/>
                  </a:lnTo>
                  <a:lnTo>
                    <a:pt x="622" y="348"/>
                  </a:lnTo>
                  <a:lnTo>
                    <a:pt x="623" y="349"/>
                  </a:lnTo>
                  <a:lnTo>
                    <a:pt x="626" y="350"/>
                  </a:lnTo>
                  <a:lnTo>
                    <a:pt x="628" y="352"/>
                  </a:lnTo>
                  <a:lnTo>
                    <a:pt x="632" y="354"/>
                  </a:lnTo>
                  <a:lnTo>
                    <a:pt x="635" y="356"/>
                  </a:lnTo>
                  <a:lnTo>
                    <a:pt x="639" y="358"/>
                  </a:lnTo>
                  <a:lnTo>
                    <a:pt x="644" y="361"/>
                  </a:lnTo>
                  <a:lnTo>
                    <a:pt x="649" y="364"/>
                  </a:lnTo>
                  <a:lnTo>
                    <a:pt x="655" y="367"/>
                  </a:lnTo>
                  <a:lnTo>
                    <a:pt x="661" y="371"/>
                  </a:lnTo>
                  <a:lnTo>
                    <a:pt x="668" y="375"/>
                  </a:lnTo>
                  <a:lnTo>
                    <a:pt x="675" y="379"/>
                  </a:lnTo>
                  <a:lnTo>
                    <a:pt x="683" y="383"/>
                  </a:lnTo>
                  <a:lnTo>
                    <a:pt x="691" y="388"/>
                  </a:lnTo>
                  <a:lnTo>
                    <a:pt x="698" y="392"/>
                  </a:lnTo>
                  <a:lnTo>
                    <a:pt x="705" y="396"/>
                  </a:lnTo>
                  <a:lnTo>
                    <a:pt x="711" y="399"/>
                  </a:lnTo>
                  <a:lnTo>
                    <a:pt x="717" y="403"/>
                  </a:lnTo>
                  <a:lnTo>
                    <a:pt x="722" y="406"/>
                  </a:lnTo>
                  <a:lnTo>
                    <a:pt x="727" y="408"/>
                  </a:lnTo>
                  <a:lnTo>
                    <a:pt x="731" y="411"/>
                  </a:lnTo>
                  <a:lnTo>
                    <a:pt x="735" y="413"/>
                  </a:lnTo>
                  <a:lnTo>
                    <a:pt x="738" y="415"/>
                  </a:lnTo>
                  <a:lnTo>
                    <a:pt x="740" y="416"/>
                  </a:lnTo>
                  <a:lnTo>
                    <a:pt x="743" y="418"/>
                  </a:lnTo>
                  <a:lnTo>
                    <a:pt x="744" y="419"/>
                  </a:lnTo>
                  <a:lnTo>
                    <a:pt x="746" y="419"/>
                  </a:lnTo>
                  <a:lnTo>
                    <a:pt x="746" y="420"/>
                  </a:lnTo>
                  <a:lnTo>
                    <a:pt x="747" y="420"/>
                  </a:lnTo>
                  <a:lnTo>
                    <a:pt x="746" y="419"/>
                  </a:lnTo>
                  <a:lnTo>
                    <a:pt x="745" y="417"/>
                  </a:lnTo>
                  <a:lnTo>
                    <a:pt x="742" y="413"/>
                  </a:lnTo>
                  <a:lnTo>
                    <a:pt x="739" y="407"/>
                  </a:lnTo>
                  <a:lnTo>
                    <a:pt x="735" y="399"/>
                  </a:lnTo>
                  <a:lnTo>
                    <a:pt x="730" y="390"/>
                  </a:lnTo>
                  <a:lnTo>
                    <a:pt x="724" y="380"/>
                  </a:lnTo>
                  <a:lnTo>
                    <a:pt x="717" y="367"/>
                  </a:lnTo>
                  <a:lnTo>
                    <a:pt x="709" y="353"/>
                  </a:lnTo>
                  <a:lnTo>
                    <a:pt x="700" y="338"/>
                  </a:lnTo>
                  <a:lnTo>
                    <a:pt x="690" y="321"/>
                  </a:lnTo>
                  <a:lnTo>
                    <a:pt x="679" y="302"/>
                  </a:lnTo>
                  <a:lnTo>
                    <a:pt x="668" y="281"/>
                  </a:lnTo>
                  <a:lnTo>
                    <a:pt x="655" y="259"/>
                  </a:lnTo>
                  <a:lnTo>
                    <a:pt x="642" y="235"/>
                  </a:lnTo>
                  <a:lnTo>
                    <a:pt x="627" y="210"/>
                  </a:lnTo>
                  <a:close/>
                </a:path>
              </a:pathLst>
            </a:custGeom>
            <a:solidFill>
              <a:srgbClr val="002060"/>
            </a:solidFill>
            <a:ln w="6350" cap="flat">
              <a:solidFill>
                <a:srgbClr val="000080"/>
              </a:solidFill>
              <a:prstDash val="solid"/>
              <a:round/>
              <a:headEnd/>
              <a:tailEnd/>
            </a:ln>
            <a:effectLst>
              <a:outerShdw dist="57150" dir="2700000" algn="ctr" rotWithShape="0">
                <a:srgbClr val="888888">
                  <a:alpha val="50000"/>
                </a:srgbClr>
              </a:outerShdw>
            </a:effectLst>
          </p:spPr>
          <p:txBody>
            <a:bodyPr wrap="none" anchor="ctr">
              <a:spAutoFit/>
            </a:bodyPr>
            <a:lstStyle/>
            <a:p>
              <a:pPr fontAlgn="auto">
                <a:spcBef>
                  <a:spcPts val="0"/>
                </a:spcBef>
                <a:spcAft>
                  <a:spcPts val="0"/>
                </a:spcAft>
                <a:defRPr/>
              </a:pPr>
              <a:endParaRPr lang="ja-JP" altLang="en-US">
                <a:latin typeface="+mn-lt"/>
                <a:ea typeface="+mn-ea"/>
              </a:endParaRPr>
            </a:p>
          </p:txBody>
        </p:sp>
        <p:sp>
          <p:nvSpPr>
            <p:cNvPr id="106524" name="Text Box 24"/>
            <p:cNvSpPr txBox="1">
              <a:spLocks noChangeArrowheads="1"/>
            </p:cNvSpPr>
            <p:nvPr/>
          </p:nvSpPr>
          <p:spPr bwMode="auto">
            <a:xfrm>
              <a:off x="1139" y="526"/>
              <a:ext cx="770" cy="312"/>
            </a:xfrm>
            <a:prstGeom prst="rect">
              <a:avLst/>
            </a:prstGeom>
            <a:noFill/>
            <a:ln w="9525">
              <a:noFill/>
              <a:miter lim="800000"/>
              <a:headEnd/>
              <a:tailEnd/>
            </a:ln>
          </p:spPr>
          <p:txBody>
            <a:bodyPr>
              <a:spAutoFit/>
            </a:bodyPr>
            <a:lstStyle/>
            <a:p>
              <a:pPr>
                <a:spcBef>
                  <a:spcPct val="50000"/>
                </a:spcBef>
              </a:pPr>
              <a:r>
                <a:rPr lang="ja-JP" altLang="en-US" sz="2000">
                  <a:latin typeface="Calibri" pitchFamily="34" charset="0"/>
                </a:rPr>
                <a:t>誕生</a:t>
              </a:r>
            </a:p>
          </p:txBody>
        </p:sp>
        <p:sp>
          <p:nvSpPr>
            <p:cNvPr id="106525" name="Text Box 25"/>
            <p:cNvSpPr txBox="1">
              <a:spLocks noChangeArrowheads="1"/>
            </p:cNvSpPr>
            <p:nvPr/>
          </p:nvSpPr>
          <p:spPr bwMode="auto">
            <a:xfrm>
              <a:off x="1449" y="1343"/>
              <a:ext cx="771" cy="313"/>
            </a:xfrm>
            <a:prstGeom prst="rect">
              <a:avLst/>
            </a:prstGeom>
            <a:noFill/>
            <a:ln w="9525">
              <a:noFill/>
              <a:miter lim="800000"/>
              <a:headEnd/>
              <a:tailEnd/>
            </a:ln>
          </p:spPr>
          <p:txBody>
            <a:bodyPr>
              <a:spAutoFit/>
            </a:bodyPr>
            <a:lstStyle/>
            <a:p>
              <a:pPr>
                <a:spcBef>
                  <a:spcPct val="50000"/>
                </a:spcBef>
              </a:pPr>
              <a:r>
                <a:rPr lang="ja-JP" altLang="en-US" sz="2000">
                  <a:solidFill>
                    <a:schemeClr val="bg1"/>
                  </a:solidFill>
                  <a:latin typeface="Calibri" pitchFamily="34" charset="0"/>
                </a:rPr>
                <a:t>進化</a:t>
              </a:r>
            </a:p>
          </p:txBody>
        </p:sp>
        <p:sp>
          <p:nvSpPr>
            <p:cNvPr id="106526" name="Text Box 26"/>
            <p:cNvSpPr txBox="1">
              <a:spLocks noChangeArrowheads="1"/>
            </p:cNvSpPr>
            <p:nvPr/>
          </p:nvSpPr>
          <p:spPr bwMode="auto">
            <a:xfrm>
              <a:off x="604" y="1161"/>
              <a:ext cx="771" cy="291"/>
            </a:xfrm>
            <a:prstGeom prst="rect">
              <a:avLst/>
            </a:prstGeom>
            <a:noFill/>
            <a:ln w="9525">
              <a:noFill/>
              <a:miter lim="800000"/>
              <a:headEnd/>
              <a:tailEnd/>
            </a:ln>
          </p:spPr>
          <p:txBody>
            <a:bodyPr>
              <a:spAutoFit/>
            </a:bodyPr>
            <a:lstStyle/>
            <a:p>
              <a:pPr>
                <a:spcBef>
                  <a:spcPct val="50000"/>
                </a:spcBef>
              </a:pPr>
              <a:r>
                <a:rPr lang="ja-JP" altLang="en-US">
                  <a:solidFill>
                    <a:schemeClr val="bg1"/>
                  </a:solidFill>
                  <a:latin typeface="Calibri" pitchFamily="34" charset="0"/>
                </a:rPr>
                <a:t>絶滅</a:t>
              </a:r>
            </a:p>
          </p:txBody>
        </p:sp>
        <p:sp>
          <p:nvSpPr>
            <p:cNvPr id="106527" name="Text Box 27"/>
            <p:cNvSpPr txBox="1">
              <a:spLocks noChangeArrowheads="1"/>
            </p:cNvSpPr>
            <p:nvPr/>
          </p:nvSpPr>
          <p:spPr bwMode="auto">
            <a:xfrm>
              <a:off x="1046" y="981"/>
              <a:ext cx="806" cy="407"/>
            </a:xfrm>
            <a:prstGeom prst="rect">
              <a:avLst/>
            </a:prstGeom>
            <a:noFill/>
            <a:ln w="9525">
              <a:noFill/>
              <a:miter lim="800000"/>
              <a:headEnd/>
              <a:tailEnd/>
            </a:ln>
          </p:spPr>
          <p:txBody>
            <a:bodyPr>
              <a:spAutoFit/>
            </a:bodyPr>
            <a:lstStyle/>
            <a:p>
              <a:r>
                <a:rPr lang="ja-JP" altLang="en-US" sz="1400">
                  <a:latin typeface="Calibri" pitchFamily="34" charset="0"/>
                </a:rPr>
                <a:t>生物の</a:t>
              </a:r>
            </a:p>
            <a:p>
              <a:r>
                <a:rPr lang="ja-JP" altLang="en-US" sz="1400">
                  <a:latin typeface="Calibri" pitchFamily="34" charset="0"/>
                </a:rPr>
                <a:t>サイクル</a:t>
              </a:r>
            </a:p>
          </p:txBody>
        </p:sp>
      </p:grpSp>
      <p:sp>
        <p:nvSpPr>
          <p:cNvPr id="33813" name="Rectangle 28"/>
          <p:cNvSpPr>
            <a:spLocks noChangeArrowheads="1"/>
          </p:cNvSpPr>
          <p:nvPr/>
        </p:nvSpPr>
        <p:spPr bwMode="auto">
          <a:xfrm>
            <a:off x="5848350" y="2378075"/>
            <a:ext cx="3035300" cy="104775"/>
          </a:xfrm>
          <a:prstGeom prst="rect">
            <a:avLst/>
          </a:prstGeom>
          <a:solidFill>
            <a:schemeClr val="tx1">
              <a:lumMod val="75000"/>
            </a:schemeClr>
          </a:solidFill>
          <a:ln w="9525">
            <a:solidFill>
              <a:srgbClr val="0070C0"/>
            </a:solidFill>
            <a:miter lim="800000"/>
            <a:headEnd/>
            <a:tailEnd/>
          </a:ln>
        </p:spPr>
        <p:txBody>
          <a:bodyPr wrap="none" anchor="ctr"/>
          <a:lstStyle/>
          <a:p>
            <a:pPr>
              <a:defRPr/>
            </a:pPr>
            <a:endParaRPr lang="ja-JP" altLang="en-US">
              <a:latin typeface="Calibri" pitchFamily="34" charset="0"/>
            </a:endParaRPr>
          </a:p>
        </p:txBody>
      </p:sp>
      <p:sp>
        <p:nvSpPr>
          <p:cNvPr id="33814" name="AutoShape 29"/>
          <p:cNvSpPr>
            <a:spLocks noChangeArrowheads="1"/>
          </p:cNvSpPr>
          <p:nvPr/>
        </p:nvSpPr>
        <p:spPr bwMode="auto">
          <a:xfrm>
            <a:off x="7162800" y="2530475"/>
            <a:ext cx="576263" cy="503238"/>
          </a:xfrm>
          <a:prstGeom prst="triangle">
            <a:avLst>
              <a:gd name="adj" fmla="val 50000"/>
            </a:avLst>
          </a:prstGeom>
          <a:solidFill>
            <a:schemeClr val="tx1">
              <a:lumMod val="75000"/>
            </a:schemeClr>
          </a:solidFill>
          <a:ln w="9525">
            <a:solidFill>
              <a:srgbClr val="0070C0"/>
            </a:solidFill>
            <a:miter lim="800000"/>
            <a:headEnd/>
            <a:tailEnd/>
          </a:ln>
        </p:spPr>
        <p:txBody>
          <a:bodyPr wrap="none" anchor="ctr"/>
          <a:lstStyle/>
          <a:p>
            <a:pPr>
              <a:defRPr/>
            </a:pPr>
            <a:endParaRPr lang="ja-JP" altLang="en-US">
              <a:latin typeface="Calibri" pitchFamily="34" charset="0"/>
            </a:endParaRPr>
          </a:p>
        </p:txBody>
      </p:sp>
      <p:sp>
        <p:nvSpPr>
          <p:cNvPr id="106518" name="Text Box 30"/>
          <p:cNvSpPr txBox="1">
            <a:spLocks noChangeArrowheads="1"/>
          </p:cNvSpPr>
          <p:nvPr/>
        </p:nvSpPr>
        <p:spPr bwMode="auto">
          <a:xfrm>
            <a:off x="2895600" y="1387475"/>
            <a:ext cx="2952750" cy="581025"/>
          </a:xfrm>
          <a:prstGeom prst="rect">
            <a:avLst/>
          </a:prstGeom>
          <a:noFill/>
          <a:ln w="9525">
            <a:noFill/>
            <a:miter lim="800000"/>
            <a:headEnd/>
            <a:tailEnd/>
          </a:ln>
        </p:spPr>
        <p:txBody>
          <a:bodyPr>
            <a:spAutoFit/>
          </a:bodyPr>
          <a:lstStyle/>
          <a:p>
            <a:r>
              <a:rPr lang="ja-JP" altLang="en-US" sz="1600">
                <a:latin typeface="Calibri" pitchFamily="34" charset="0"/>
              </a:rPr>
              <a:t>地球の誕生＝およそ４６億年前</a:t>
            </a:r>
          </a:p>
          <a:p>
            <a:r>
              <a:rPr lang="ja-JP" altLang="en-US" sz="1600">
                <a:latin typeface="Calibri" pitchFamily="34" charset="0"/>
              </a:rPr>
              <a:t>生物の誕生＝およそ３８億年前</a:t>
            </a:r>
          </a:p>
        </p:txBody>
      </p:sp>
      <p:sp>
        <p:nvSpPr>
          <p:cNvPr id="106519" name="タイトル 1"/>
          <p:cNvSpPr>
            <a:spLocks noGrp="1"/>
          </p:cNvSpPr>
          <p:nvPr>
            <p:ph type="title"/>
          </p:nvPr>
        </p:nvSpPr>
        <p:spPr>
          <a:xfrm>
            <a:off x="323850" y="260350"/>
            <a:ext cx="8229600" cy="582613"/>
          </a:xfrm>
        </p:spPr>
        <p:txBody>
          <a:bodyPr/>
          <a:lstStyle/>
          <a:p>
            <a:pPr algn="ctr" eaLnBrk="1" hangingPunct="1"/>
            <a:r>
              <a:rPr lang="ja-JP" altLang="en-US" sz="2800" b="1" smtClean="0">
                <a:latin typeface="メイリオ" pitchFamily="50" charset="-128"/>
                <a:ea typeface="メイリオ" pitchFamily="50" charset="-128"/>
                <a:cs typeface="メイリオ" pitchFamily="50" charset="-128"/>
              </a:rPr>
              <a:t>人間として生まれて</a:t>
            </a:r>
          </a:p>
        </p:txBody>
      </p:sp>
      <p:sp>
        <p:nvSpPr>
          <p:cNvPr id="33" name="Slide Number Placeholder 8"/>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51A4DF-34B9-4BEE-8CA9-86AF492F5FE7}" type="slidenum">
              <a:rPr lang="ja-JP" altLang="en-US" sz="1200"/>
              <a:pPr fontAlgn="base">
                <a:spcBef>
                  <a:spcPct val="0"/>
                </a:spcBef>
                <a:spcAft>
                  <a:spcPct val="0"/>
                </a:spcAft>
                <a:defRPr/>
              </a:pPr>
              <a:t>15</a:t>
            </a:fld>
            <a:endParaRPr lang="ja-JP" altLang="en-US" sz="1200"/>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9"/>
          <p:cNvSpPr>
            <a:spLocks noGrp="1"/>
          </p:cNvSpPr>
          <p:nvPr>
            <p:ph type="title"/>
          </p:nvPr>
        </p:nvSpPr>
        <p:spPr>
          <a:xfrm>
            <a:off x="611188" y="204788"/>
            <a:ext cx="7851775" cy="703262"/>
          </a:xfrm>
        </p:spPr>
        <p:txBody>
          <a:bodyPr/>
          <a:lstStyle/>
          <a:p>
            <a:pPr algn="ctr"/>
            <a:r>
              <a:rPr lang="ja-JP" altLang="en-US" sz="2800" b="1" smtClean="0">
                <a:latin typeface="メイリオ" pitchFamily="50" charset="-128"/>
                <a:ea typeface="メイリオ" pitchFamily="50" charset="-128"/>
                <a:cs typeface="メイリオ" pitchFamily="50" charset="-128"/>
              </a:rPr>
              <a:t>あなたもリーダーになれる</a:t>
            </a:r>
          </a:p>
        </p:txBody>
      </p:sp>
      <p:sp>
        <p:nvSpPr>
          <p:cNvPr id="11" name="角丸四角形 10"/>
          <p:cNvSpPr/>
          <p:nvPr/>
        </p:nvSpPr>
        <p:spPr>
          <a:xfrm>
            <a:off x="323850" y="1268413"/>
            <a:ext cx="3600450" cy="1511300"/>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altLang="ja-JP" sz="4400" dirty="0"/>
              <a:t>70%</a:t>
            </a:r>
          </a:p>
          <a:p>
            <a:pPr algn="ctr" fontAlgn="auto">
              <a:spcBef>
                <a:spcPts val="0"/>
              </a:spcBef>
              <a:spcAft>
                <a:spcPts val="0"/>
              </a:spcAft>
              <a:defRPr/>
            </a:pPr>
            <a:r>
              <a:rPr lang="ja-JP" altLang="en-US" sz="4400" dirty="0">
                <a:solidFill>
                  <a:schemeClr val="accent4">
                    <a:lumMod val="75000"/>
                  </a:schemeClr>
                </a:solidFill>
                <a:latin typeface="メイリオ" pitchFamily="50" charset="-128"/>
                <a:ea typeface="メイリオ" pitchFamily="50" charset="-128"/>
              </a:rPr>
              <a:t>努力</a:t>
            </a:r>
          </a:p>
        </p:txBody>
      </p:sp>
      <p:sp>
        <p:nvSpPr>
          <p:cNvPr id="12" name="角丸四角形 11"/>
          <p:cNvSpPr/>
          <p:nvPr/>
        </p:nvSpPr>
        <p:spPr>
          <a:xfrm>
            <a:off x="2627313" y="2924175"/>
            <a:ext cx="3600450" cy="1511300"/>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n-US" altLang="ja-JP" sz="4400" dirty="0"/>
              <a:t>20%</a:t>
            </a:r>
          </a:p>
          <a:p>
            <a:pPr algn="ctr" fontAlgn="auto">
              <a:spcBef>
                <a:spcPts val="0"/>
              </a:spcBef>
              <a:spcAft>
                <a:spcPts val="0"/>
              </a:spcAft>
              <a:defRPr/>
            </a:pPr>
            <a:r>
              <a:rPr lang="ja-JP" altLang="en-US" sz="4400" dirty="0">
                <a:solidFill>
                  <a:schemeClr val="accent3">
                    <a:lumMod val="75000"/>
                  </a:schemeClr>
                </a:solidFill>
                <a:latin typeface="メイリオ" pitchFamily="50" charset="-128"/>
                <a:ea typeface="メイリオ" pitchFamily="50" charset="-128"/>
              </a:rPr>
              <a:t>才能</a:t>
            </a:r>
          </a:p>
        </p:txBody>
      </p:sp>
      <p:sp>
        <p:nvSpPr>
          <p:cNvPr id="13" name="角丸四角形 12"/>
          <p:cNvSpPr/>
          <p:nvPr/>
        </p:nvSpPr>
        <p:spPr>
          <a:xfrm>
            <a:off x="5435600" y="4579938"/>
            <a:ext cx="3600450" cy="1512887"/>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altLang="ja-JP" sz="4400" dirty="0"/>
              <a:t>10%</a:t>
            </a:r>
          </a:p>
          <a:p>
            <a:pPr algn="ctr" fontAlgn="auto">
              <a:spcBef>
                <a:spcPts val="0"/>
              </a:spcBef>
              <a:spcAft>
                <a:spcPts val="0"/>
              </a:spcAft>
              <a:defRPr/>
            </a:pPr>
            <a:r>
              <a:rPr lang="ja-JP" altLang="en-US" sz="4400" dirty="0">
                <a:solidFill>
                  <a:schemeClr val="accent6">
                    <a:lumMod val="75000"/>
                  </a:schemeClr>
                </a:solidFill>
                <a:latin typeface="メイリオ" pitchFamily="50" charset="-128"/>
                <a:ea typeface="メイリオ" pitchFamily="50" charset="-128"/>
              </a:rPr>
              <a:t>運</a:t>
            </a:r>
          </a:p>
        </p:txBody>
      </p:sp>
      <p:pic>
        <p:nvPicPr>
          <p:cNvPr id="108549" name="Picture 2" descr="C:\Users\c311073\Documents\Presentations\Waseda Endowment Series\shamrock-symbol-jonadab-01.jpg"/>
          <p:cNvPicPr>
            <a:picLocks noChangeAspect="1" noChangeArrowheads="1"/>
          </p:cNvPicPr>
          <p:nvPr/>
        </p:nvPicPr>
        <p:blipFill>
          <a:blip r:embed="rId3"/>
          <a:srcRect/>
          <a:stretch>
            <a:fillRect/>
          </a:stretch>
        </p:blipFill>
        <p:spPr bwMode="auto">
          <a:xfrm>
            <a:off x="7740650" y="4868863"/>
            <a:ext cx="874713" cy="874712"/>
          </a:xfrm>
          <a:prstGeom prst="rect">
            <a:avLst/>
          </a:prstGeom>
          <a:noFill/>
          <a:ln w="9525">
            <a:noFill/>
            <a:miter lim="800000"/>
            <a:headEnd/>
            <a:tailEnd/>
          </a:ln>
        </p:spPr>
      </p:pic>
      <p:sp>
        <p:nvSpPr>
          <p:cNvPr id="8" name="正方形/長方形 7"/>
          <p:cNvSpPr/>
          <p:nvPr/>
        </p:nvSpPr>
        <p:spPr>
          <a:xfrm>
            <a:off x="0" y="4797152"/>
            <a:ext cx="5292080" cy="1188000"/>
          </a:xfrm>
          <a:prstGeom prst="rect">
            <a:avLst/>
          </a:prstGeom>
          <a:gradFill flip="none" rotWithShape="1">
            <a:gsLst>
              <a:gs pos="0">
                <a:srgbClr val="DDEBCF"/>
              </a:gs>
              <a:gs pos="7000">
                <a:schemeClr val="accent6"/>
              </a:gs>
              <a:gs pos="82000">
                <a:schemeClr val="accent6">
                  <a:lumMod val="75000"/>
                </a:schemeClr>
              </a:gs>
            </a:gsLst>
            <a:lin ang="0" scaled="1"/>
            <a:tileRect/>
          </a:gradFill>
          <a:ln>
            <a:noFill/>
          </a:ln>
          <a:effectLst>
            <a:innerShdw blurRad="63500" dist="50800" dir="5400000">
              <a:prstClr val="black">
                <a:alpha val="50000"/>
              </a:prstClr>
            </a:innerShdw>
          </a:effectLst>
          <a:scene3d>
            <a:camera prst="orthographicFront">
              <a:rot lat="0" lon="0" rev="0"/>
            </a:camera>
            <a:lightRig rig="balanced" dir="t">
              <a:rot lat="0" lon="0" rev="8700000"/>
            </a:lightRig>
          </a:scene3d>
          <a:sp3d/>
        </p:spPr>
        <p:txBody>
          <a:bodyPr anchor="ctr"/>
          <a:lstStyle/>
          <a:p>
            <a:pPr algn="ctr" fontAlgn="auto">
              <a:spcBef>
                <a:spcPts val="0"/>
              </a:spcBef>
              <a:spcAft>
                <a:spcPts val="0"/>
              </a:spcAft>
              <a:defRPr/>
            </a:pPr>
            <a:r>
              <a:rPr lang="en-US" altLang="ja-JP" sz="2000" b="1" dirty="0">
                <a:solidFill>
                  <a:schemeClr val="bg1"/>
                </a:solidFill>
                <a:latin typeface="+mn-lt"/>
                <a:ea typeface="メイリオ" pitchFamily="50" charset="-128"/>
              </a:rPr>
              <a:t>Chance favors only the prepared mind</a:t>
            </a:r>
            <a:endParaRPr lang="ja-JP" altLang="en-US" sz="2000" b="1" dirty="0">
              <a:solidFill>
                <a:schemeClr val="bg1"/>
              </a:solidFill>
              <a:latin typeface="+mn-lt"/>
              <a:ea typeface="メイリオ" pitchFamily="50" charset="-128"/>
            </a:endParaRPr>
          </a:p>
          <a:p>
            <a:pPr algn="ctr" fontAlgn="auto">
              <a:spcBef>
                <a:spcPts val="0"/>
              </a:spcBef>
              <a:spcAft>
                <a:spcPts val="0"/>
              </a:spcAft>
              <a:defRPr/>
            </a:pPr>
            <a:r>
              <a:rPr lang="en-US" sz="2000" b="1" dirty="0">
                <a:solidFill>
                  <a:schemeClr val="bg1"/>
                </a:solidFill>
                <a:latin typeface="+mn-lt"/>
                <a:ea typeface="メイリオ" pitchFamily="50" charset="-128"/>
              </a:rPr>
              <a:t>–Louis Pasteur</a:t>
            </a:r>
          </a:p>
        </p:txBody>
      </p:sp>
      <p:sp>
        <p:nvSpPr>
          <p:cNvPr id="9" name="Slide Number Placeholder 8"/>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80B104-5554-4505-A864-C46440F6D04F}" type="slidenum">
              <a:rPr lang="ja-JP" altLang="en-US" sz="1200"/>
              <a:pPr fontAlgn="base">
                <a:spcBef>
                  <a:spcPct val="0"/>
                </a:spcBef>
                <a:spcAft>
                  <a:spcPct val="0"/>
                </a:spcAft>
                <a:defRPr/>
              </a:pPr>
              <a:t>16</a:t>
            </a:fld>
            <a:endParaRPr lang="ja-JP" altLang="en-US" sz="120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9"/>
          <p:cNvSpPr>
            <a:spLocks noGrp="1"/>
          </p:cNvSpPr>
          <p:nvPr>
            <p:ph type="title"/>
          </p:nvPr>
        </p:nvSpPr>
        <p:spPr>
          <a:xfrm>
            <a:off x="2051050" y="204788"/>
            <a:ext cx="5187950" cy="703262"/>
          </a:xfrm>
        </p:spPr>
        <p:txBody>
          <a:bodyPr/>
          <a:lstStyle/>
          <a:p>
            <a:pPr algn="ctr"/>
            <a:r>
              <a:rPr lang="en-US" altLang="ja-JP" sz="2800" b="1" smtClean="0">
                <a:latin typeface="メイリオ" pitchFamily="50" charset="-128"/>
                <a:ea typeface="メイリオ" pitchFamily="50" charset="-128"/>
                <a:cs typeface="メイリオ" pitchFamily="50" charset="-128"/>
              </a:rPr>
              <a:t>Five Best Practices</a:t>
            </a:r>
            <a:endParaRPr lang="ja-JP" altLang="en-US" sz="2800" b="1" smtClean="0">
              <a:latin typeface="メイリオ" pitchFamily="50" charset="-128"/>
              <a:ea typeface="メイリオ" pitchFamily="50" charset="-128"/>
              <a:cs typeface="メイリオ" pitchFamily="50" charset="-128"/>
            </a:endParaRPr>
          </a:p>
        </p:txBody>
      </p:sp>
      <p:sp>
        <p:nvSpPr>
          <p:cNvPr id="11" name="Content Placeholder 10"/>
          <p:cNvSpPr>
            <a:spLocks noGrp="1"/>
          </p:cNvSpPr>
          <p:nvPr>
            <p:ph idx="1"/>
          </p:nvPr>
        </p:nvSpPr>
        <p:spPr>
          <a:xfrm>
            <a:off x="1835150" y="1308100"/>
            <a:ext cx="7200900" cy="608013"/>
          </a:xfrm>
        </p:spPr>
        <p:txBody>
          <a:bodyPr rtlCol="0"/>
          <a:lstStyle/>
          <a:p>
            <a:pPr fontAlgn="auto">
              <a:spcAft>
                <a:spcPts val="0"/>
              </a:spcAft>
              <a:buFont typeface="Arial" pitchFamily="34" charset="0"/>
              <a:buNone/>
              <a:defRPr/>
            </a:pPr>
            <a:r>
              <a:rPr lang="ja-JP" altLang="en-US" sz="2800" dirty="0" smtClean="0">
                <a:solidFill>
                  <a:schemeClr val="accent5"/>
                </a:solidFill>
                <a:latin typeface="メイリオ" pitchFamily="50" charset="-128"/>
                <a:ea typeface="メイリオ" pitchFamily="50" charset="-128"/>
                <a:cs typeface="+mn-cs"/>
              </a:rPr>
              <a:t>有言実行する</a:t>
            </a:r>
            <a:endParaRPr lang="en-US" altLang="ja-JP" sz="2800" dirty="0" smtClean="0">
              <a:latin typeface="メイリオ" pitchFamily="50" charset="-128"/>
              <a:ea typeface="メイリオ" pitchFamily="50" charset="-128"/>
              <a:cs typeface="+mn-cs"/>
            </a:endParaRPr>
          </a:p>
        </p:txBody>
      </p:sp>
      <p:sp>
        <p:nvSpPr>
          <p:cNvPr id="6" name="テキスト ボックス 5"/>
          <p:cNvSpPr txBox="1"/>
          <p:nvPr/>
        </p:nvSpPr>
        <p:spPr>
          <a:xfrm>
            <a:off x="683568" y="3113092"/>
            <a:ext cx="323528" cy="110799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en-US" altLang="ja-JP" sz="6600" b="1" dirty="0">
                <a:ln w="11430"/>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path path="circle">
                    <a:fillToRect l="50000" t="50000" r="50000" b="50000"/>
                  </a:path>
                  <a:tileRect/>
                </a:gradFill>
                <a:effectLst>
                  <a:outerShdw blurRad="50800" dist="39000" dir="5460000" algn="tl">
                    <a:srgbClr val="000000">
                      <a:alpha val="38000"/>
                    </a:srgbClr>
                  </a:outerShdw>
                </a:effectLst>
                <a:latin typeface="メイリオ" pitchFamily="50" charset="-128"/>
                <a:ea typeface="メイリオ" pitchFamily="50" charset="-128"/>
              </a:rPr>
              <a:t>?</a:t>
            </a:r>
            <a:endParaRPr lang="ja-JP" altLang="en-US" sz="6600" b="1" dirty="0">
              <a:ln w="11430"/>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path path="circle">
                  <a:fillToRect l="50000" t="50000" r="50000" b="50000"/>
                </a:path>
                <a:tileRect/>
              </a:gradFill>
              <a:effectLst>
                <a:outerShdw blurRad="50800" dist="39000" dir="5460000" algn="tl">
                  <a:srgbClr val="000000">
                    <a:alpha val="38000"/>
                  </a:srgbClr>
                </a:outerShdw>
              </a:effectLst>
              <a:latin typeface="メイリオ" pitchFamily="50" charset="-128"/>
              <a:ea typeface="メイリオ" pitchFamily="50" charset="-128"/>
            </a:endParaRPr>
          </a:p>
        </p:txBody>
      </p:sp>
      <p:pic>
        <p:nvPicPr>
          <p:cNvPr id="110596" name="Picture 2" descr="C:\Users\c311073\Documents\Presentations\Waseda Endowment Series\Star-Syndom1.jpg"/>
          <p:cNvPicPr>
            <a:picLocks noChangeAspect="1" noChangeArrowheads="1"/>
          </p:cNvPicPr>
          <p:nvPr/>
        </p:nvPicPr>
        <p:blipFill>
          <a:blip r:embed="rId3"/>
          <a:srcRect/>
          <a:stretch>
            <a:fillRect/>
          </a:stretch>
        </p:blipFill>
        <p:spPr bwMode="auto">
          <a:xfrm>
            <a:off x="493713" y="2205038"/>
            <a:ext cx="909637" cy="1008062"/>
          </a:xfrm>
          <a:prstGeom prst="rect">
            <a:avLst/>
          </a:prstGeom>
          <a:noFill/>
          <a:ln w="9525">
            <a:noFill/>
            <a:miter lim="800000"/>
            <a:headEnd/>
            <a:tailEnd/>
          </a:ln>
        </p:spPr>
      </p:pic>
      <p:pic>
        <p:nvPicPr>
          <p:cNvPr id="110597" name="Picture 3" descr="C:\Users\c311073\Documents\Presentations\Waseda Endowment Series\johnnywalker.jpg"/>
          <p:cNvPicPr>
            <a:picLocks noChangeAspect="1" noChangeArrowheads="1"/>
          </p:cNvPicPr>
          <p:nvPr/>
        </p:nvPicPr>
        <p:blipFill>
          <a:blip r:embed="rId4"/>
          <a:srcRect/>
          <a:stretch>
            <a:fillRect/>
          </a:stretch>
        </p:blipFill>
        <p:spPr bwMode="auto">
          <a:xfrm>
            <a:off x="684213" y="1125538"/>
            <a:ext cx="519112" cy="863600"/>
          </a:xfrm>
          <a:prstGeom prst="rect">
            <a:avLst/>
          </a:prstGeom>
          <a:noFill/>
          <a:ln w="9525">
            <a:noFill/>
            <a:miter lim="800000"/>
            <a:headEnd/>
            <a:tailEnd/>
          </a:ln>
        </p:spPr>
      </p:pic>
      <p:pic>
        <p:nvPicPr>
          <p:cNvPr id="1028" name="Picture 4" descr="C:\Users\c311073\Documents\Presentations\Waseda Endowment Series\25747_plant-grow.jpg"/>
          <p:cNvPicPr>
            <a:picLocks noChangeAspect="1" noChangeArrowheads="1"/>
          </p:cNvPicPr>
          <p:nvPr/>
        </p:nvPicPr>
        <p:blipFill>
          <a:blip r:embed="rId5" cstate="print"/>
          <a:srcRect l="31752" t="-935" r="10897" b="22297"/>
          <a:stretch>
            <a:fillRect/>
          </a:stretch>
        </p:blipFill>
        <p:spPr bwMode="auto">
          <a:xfrm>
            <a:off x="575557" y="5301208"/>
            <a:ext cx="756083" cy="1008111"/>
          </a:xfrm>
          <a:prstGeom prst="rect">
            <a:avLst/>
          </a:prstGeom>
          <a:ln>
            <a:noFill/>
          </a:ln>
          <a:effectLst>
            <a:softEdge rad="112500"/>
          </a:effectLst>
        </p:spPr>
      </p:pic>
      <p:pic>
        <p:nvPicPr>
          <p:cNvPr id="110599" name="Picture 5" descr="C:\Users\c311073\Documents\Presentations\Waseda Endowment Series\jigsaw-puzzles.jpg"/>
          <p:cNvPicPr>
            <a:picLocks noChangeAspect="1" noChangeArrowheads="1"/>
          </p:cNvPicPr>
          <p:nvPr/>
        </p:nvPicPr>
        <p:blipFill>
          <a:blip r:embed="rId6"/>
          <a:srcRect l="2905" t="16988" r="2905" b="21939"/>
          <a:stretch>
            <a:fillRect/>
          </a:stretch>
        </p:blipFill>
        <p:spPr bwMode="auto">
          <a:xfrm>
            <a:off x="360363" y="4400550"/>
            <a:ext cx="1258887" cy="612775"/>
          </a:xfrm>
          <a:prstGeom prst="rect">
            <a:avLst/>
          </a:prstGeom>
          <a:noFill/>
          <a:ln w="9525">
            <a:noFill/>
            <a:miter lim="800000"/>
            <a:headEnd/>
            <a:tailEnd/>
          </a:ln>
        </p:spPr>
      </p:pic>
      <p:sp>
        <p:nvSpPr>
          <p:cNvPr id="12" name="Content Placeholder 10"/>
          <p:cNvSpPr txBox="1">
            <a:spLocks/>
          </p:cNvSpPr>
          <p:nvPr/>
        </p:nvSpPr>
        <p:spPr>
          <a:xfrm>
            <a:off x="1835150" y="2349500"/>
            <a:ext cx="7200900" cy="720725"/>
          </a:xfrm>
          <a:prstGeom prst="rect">
            <a:avLst/>
          </a:prstGeom>
        </p:spPr>
        <p:txBody>
          <a:bodyPr>
            <a:normAutofit/>
          </a:bodyPr>
          <a:lstStyle/>
          <a:p>
            <a:pPr marL="342900" indent="-342900" fontAlgn="auto">
              <a:spcBef>
                <a:spcPct val="20000"/>
              </a:spcBef>
              <a:spcAft>
                <a:spcPts val="0"/>
              </a:spcAft>
              <a:buFont typeface="Arial" pitchFamily="34" charset="0"/>
              <a:buNone/>
              <a:defRPr/>
            </a:pPr>
            <a:r>
              <a:rPr lang="ja-JP" altLang="en-US" sz="2800" dirty="0">
                <a:solidFill>
                  <a:schemeClr val="accent3">
                    <a:lumMod val="75000"/>
                  </a:schemeClr>
                </a:solidFill>
                <a:latin typeface="メイリオ" pitchFamily="50" charset="-128"/>
                <a:ea typeface="メイリオ" pitchFamily="50" charset="-128"/>
              </a:rPr>
              <a:t>周囲を鼓舞する</a:t>
            </a:r>
            <a:endParaRPr lang="en-US" altLang="ja-JP" sz="2800" dirty="0">
              <a:solidFill>
                <a:srgbClr val="4C4948"/>
              </a:solidFill>
              <a:latin typeface="メイリオ" pitchFamily="50" charset="-128"/>
              <a:ea typeface="メイリオ" pitchFamily="50" charset="-128"/>
            </a:endParaRPr>
          </a:p>
        </p:txBody>
      </p:sp>
      <p:sp>
        <p:nvSpPr>
          <p:cNvPr id="13" name="Content Placeholder 10"/>
          <p:cNvSpPr txBox="1">
            <a:spLocks/>
          </p:cNvSpPr>
          <p:nvPr/>
        </p:nvSpPr>
        <p:spPr>
          <a:xfrm>
            <a:off x="1835150" y="3324225"/>
            <a:ext cx="7200900" cy="752475"/>
          </a:xfrm>
          <a:prstGeom prst="rect">
            <a:avLst/>
          </a:prstGeom>
        </p:spPr>
        <p:txBody>
          <a:bodyPr>
            <a:normAutofit fontScale="85000" lnSpcReduction="20000"/>
          </a:bodyPr>
          <a:lstStyle/>
          <a:p>
            <a:pPr fontAlgn="auto">
              <a:spcBef>
                <a:spcPct val="20000"/>
              </a:spcBef>
              <a:spcAft>
                <a:spcPts val="0"/>
              </a:spcAft>
              <a:buFont typeface="Arial" pitchFamily="34" charset="0"/>
              <a:buNone/>
              <a:defRPr/>
            </a:pPr>
            <a:r>
              <a:rPr lang="ja-JP" altLang="en-US" sz="2800" dirty="0">
                <a:solidFill>
                  <a:schemeClr val="accent1">
                    <a:lumMod val="75000"/>
                  </a:schemeClr>
                </a:solidFill>
                <a:latin typeface="メイリオ" pitchFamily="50" charset="-128"/>
                <a:ea typeface="メイリオ" pitchFamily="50" charset="-128"/>
              </a:rPr>
              <a:t>周囲のアドバイスを良く聴き</a:t>
            </a:r>
            <a:endParaRPr lang="en-US" altLang="ja-JP" sz="2800" dirty="0">
              <a:solidFill>
                <a:schemeClr val="accent1">
                  <a:lumMod val="75000"/>
                </a:schemeClr>
              </a:solidFill>
              <a:latin typeface="メイリオ" pitchFamily="50" charset="-128"/>
              <a:ea typeface="メイリオ" pitchFamily="50" charset="-128"/>
            </a:endParaRPr>
          </a:p>
          <a:p>
            <a:pPr fontAlgn="auto">
              <a:spcBef>
                <a:spcPct val="20000"/>
              </a:spcBef>
              <a:spcAft>
                <a:spcPts val="0"/>
              </a:spcAft>
              <a:buFont typeface="Arial" pitchFamily="34" charset="0"/>
              <a:buNone/>
              <a:defRPr/>
            </a:pPr>
            <a:r>
              <a:rPr lang="ja-JP" altLang="en-US" sz="2800" dirty="0">
                <a:solidFill>
                  <a:schemeClr val="accent1">
                    <a:lumMod val="75000"/>
                  </a:schemeClr>
                </a:solidFill>
                <a:latin typeface="メイリオ" pitchFamily="50" charset="-128"/>
                <a:ea typeface="メイリオ" pitchFamily="50" charset="-128"/>
              </a:rPr>
              <a:t>理解しようと努める</a:t>
            </a:r>
            <a:endParaRPr lang="en-US" altLang="ja-JP" sz="2800" dirty="0">
              <a:solidFill>
                <a:srgbClr val="4C4948"/>
              </a:solidFill>
              <a:latin typeface="メイリオ" pitchFamily="50" charset="-128"/>
              <a:ea typeface="メイリオ" pitchFamily="50" charset="-128"/>
            </a:endParaRPr>
          </a:p>
        </p:txBody>
      </p:sp>
      <p:sp>
        <p:nvSpPr>
          <p:cNvPr id="14" name="Content Placeholder 10"/>
          <p:cNvSpPr txBox="1">
            <a:spLocks/>
          </p:cNvSpPr>
          <p:nvPr/>
        </p:nvSpPr>
        <p:spPr>
          <a:xfrm>
            <a:off x="1835150" y="4476750"/>
            <a:ext cx="7200900" cy="752475"/>
          </a:xfrm>
          <a:prstGeom prst="rect">
            <a:avLst/>
          </a:prstGeom>
        </p:spPr>
        <p:txBody>
          <a:bodyPr>
            <a:normAutofit/>
          </a:bodyPr>
          <a:lstStyle/>
          <a:p>
            <a:pPr marL="342900" indent="-342900" fontAlgn="auto">
              <a:spcBef>
                <a:spcPct val="20000"/>
              </a:spcBef>
              <a:spcAft>
                <a:spcPts val="0"/>
              </a:spcAft>
              <a:buFont typeface="Arial" pitchFamily="34" charset="0"/>
              <a:buNone/>
              <a:defRPr/>
            </a:pPr>
            <a:r>
              <a:rPr lang="ja-JP" altLang="en-US" sz="2800" dirty="0">
                <a:solidFill>
                  <a:schemeClr val="accent4">
                    <a:lumMod val="75000"/>
                  </a:schemeClr>
                </a:solidFill>
                <a:latin typeface="メイリオ" pitchFamily="50" charset="-128"/>
                <a:ea typeface="メイリオ" pitchFamily="50" charset="-128"/>
              </a:rPr>
              <a:t>権限を委譲する</a:t>
            </a:r>
            <a:endParaRPr lang="en-US" altLang="ja-JP" sz="2800" dirty="0">
              <a:latin typeface="メイリオ" pitchFamily="50" charset="-128"/>
              <a:ea typeface="メイリオ" pitchFamily="50" charset="-128"/>
            </a:endParaRPr>
          </a:p>
        </p:txBody>
      </p:sp>
      <p:sp>
        <p:nvSpPr>
          <p:cNvPr id="15" name="Content Placeholder 10"/>
          <p:cNvSpPr txBox="1">
            <a:spLocks/>
          </p:cNvSpPr>
          <p:nvPr/>
        </p:nvSpPr>
        <p:spPr>
          <a:xfrm>
            <a:off x="1835150" y="5516563"/>
            <a:ext cx="7200900" cy="754062"/>
          </a:xfrm>
          <a:prstGeom prst="rect">
            <a:avLst/>
          </a:prstGeom>
        </p:spPr>
        <p:txBody>
          <a:bodyPr>
            <a:normAutofit/>
          </a:bodyPr>
          <a:lstStyle/>
          <a:p>
            <a:pPr marL="342900" indent="-342900" fontAlgn="auto">
              <a:spcBef>
                <a:spcPct val="20000"/>
              </a:spcBef>
              <a:spcAft>
                <a:spcPts val="0"/>
              </a:spcAft>
              <a:buFont typeface="Arial" pitchFamily="34" charset="0"/>
              <a:buNone/>
              <a:defRPr/>
            </a:pPr>
            <a:r>
              <a:rPr lang="ja-JP" altLang="en-US" sz="2800" dirty="0">
                <a:solidFill>
                  <a:schemeClr val="accent6">
                    <a:lumMod val="75000"/>
                  </a:schemeClr>
                </a:solidFill>
                <a:latin typeface="メイリオ" pitchFamily="50" charset="-128"/>
                <a:ea typeface="メイリオ" pitchFamily="50" charset="-128"/>
              </a:rPr>
              <a:t>メンターとして次世代を育成する</a:t>
            </a:r>
            <a:endParaRPr lang="en-US" altLang="ja-JP" sz="2800" dirty="0">
              <a:solidFill>
                <a:srgbClr val="4C4948"/>
              </a:solidFill>
              <a:latin typeface="メイリオ" pitchFamily="50" charset="-128"/>
              <a:ea typeface="メイリオ" pitchFamily="50" charset="-128"/>
            </a:endParaRPr>
          </a:p>
        </p:txBody>
      </p:sp>
      <p:sp>
        <p:nvSpPr>
          <p:cNvPr id="16" name="Slide Number Placeholder 8"/>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15E2BB-F61C-486E-97C7-9F13B19A66DA}" type="slidenum">
              <a:rPr lang="ja-JP" altLang="en-US" sz="1200"/>
              <a:pPr fontAlgn="base">
                <a:spcBef>
                  <a:spcPct val="0"/>
                </a:spcBef>
                <a:spcAft>
                  <a:spcPct val="0"/>
                </a:spcAft>
                <a:defRPr/>
              </a:pPr>
              <a:t>17</a:t>
            </a:fld>
            <a:endParaRPr lang="ja-JP" altLang="en-US" sz="120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06400" y="1628775"/>
            <a:ext cx="8280400" cy="4537075"/>
          </a:xfrm>
        </p:spPr>
        <p:txBody>
          <a:bodyPr rtlCol="0"/>
          <a:lstStyle/>
          <a:p>
            <a:pPr fontAlgn="auto">
              <a:spcAft>
                <a:spcPts val="0"/>
              </a:spcAft>
              <a:buFont typeface="Arial" pitchFamily="34" charset="0"/>
              <a:buChar char="•"/>
              <a:defRPr/>
            </a:pPr>
            <a:r>
              <a:rPr lang="ja-JP" altLang="en-US" sz="2400" dirty="0" smtClean="0">
                <a:solidFill>
                  <a:schemeClr val="accent5"/>
                </a:solidFill>
                <a:latin typeface="メイリオ" pitchFamily="50" charset="-128"/>
                <a:ea typeface="メイリオ" pitchFamily="50" charset="-128"/>
                <a:cs typeface="+mn-cs"/>
              </a:rPr>
              <a:t>肉体的および精神の鍛錬を怠らないこと</a:t>
            </a:r>
            <a:endParaRPr lang="en-US" altLang="ja-JP" sz="2400" dirty="0" smtClean="0">
              <a:solidFill>
                <a:schemeClr val="accent5"/>
              </a:solidFill>
              <a:latin typeface="メイリオ" pitchFamily="50" charset="-128"/>
              <a:ea typeface="メイリオ" pitchFamily="50" charset="-128"/>
              <a:cs typeface="+mn-cs"/>
            </a:endParaRPr>
          </a:p>
          <a:p>
            <a:pPr fontAlgn="auto">
              <a:spcAft>
                <a:spcPts val="0"/>
              </a:spcAft>
              <a:buFont typeface="Arial" pitchFamily="34" charset="0"/>
              <a:buChar char="•"/>
              <a:defRPr/>
            </a:pPr>
            <a:r>
              <a:rPr lang="ja-JP" altLang="en-US" sz="2400" dirty="0" smtClean="0">
                <a:solidFill>
                  <a:schemeClr val="tx1">
                    <a:lumMod val="60000"/>
                    <a:lumOff val="40000"/>
                  </a:schemeClr>
                </a:solidFill>
                <a:latin typeface="メイリオ" pitchFamily="50" charset="-128"/>
                <a:ea typeface="メイリオ" pitchFamily="50" charset="-128"/>
                <a:cs typeface="+mn-cs"/>
              </a:rPr>
              <a:t>間違ったら素直に認め、ただちにやり直す</a:t>
            </a:r>
            <a:endParaRPr lang="en-US" altLang="ja-JP" sz="2400" dirty="0" smtClean="0">
              <a:solidFill>
                <a:schemeClr val="tx1">
                  <a:lumMod val="60000"/>
                  <a:lumOff val="40000"/>
                </a:schemeClr>
              </a:solidFill>
              <a:latin typeface="メイリオ" pitchFamily="50" charset="-128"/>
              <a:ea typeface="メイリオ" pitchFamily="50" charset="-128"/>
              <a:cs typeface="+mn-cs"/>
            </a:endParaRPr>
          </a:p>
          <a:p>
            <a:pPr fontAlgn="auto">
              <a:spcAft>
                <a:spcPts val="0"/>
              </a:spcAft>
              <a:buFont typeface="Arial" pitchFamily="34" charset="0"/>
              <a:buChar char="•"/>
              <a:defRPr/>
            </a:pPr>
            <a:r>
              <a:rPr lang="ja-JP" altLang="en-US" sz="2400" dirty="0" smtClean="0">
                <a:solidFill>
                  <a:schemeClr val="tx1">
                    <a:lumMod val="60000"/>
                    <a:lumOff val="40000"/>
                  </a:schemeClr>
                </a:solidFill>
                <a:latin typeface="メイリオ" pitchFamily="50" charset="-128"/>
                <a:ea typeface="メイリオ" pitchFamily="50" charset="-128"/>
                <a:cs typeface="+mn-cs"/>
              </a:rPr>
              <a:t>バカな質問をすることを恥ずかしがらない</a:t>
            </a:r>
            <a:endParaRPr lang="en-US" altLang="ja-JP" sz="2400" dirty="0" smtClean="0">
              <a:solidFill>
                <a:schemeClr val="tx1">
                  <a:lumMod val="60000"/>
                  <a:lumOff val="40000"/>
                </a:schemeClr>
              </a:solidFill>
              <a:latin typeface="メイリオ" pitchFamily="50" charset="-128"/>
              <a:ea typeface="メイリオ" pitchFamily="50" charset="-128"/>
              <a:cs typeface="+mn-cs"/>
            </a:endParaRPr>
          </a:p>
          <a:p>
            <a:pPr fontAlgn="auto">
              <a:spcAft>
                <a:spcPts val="0"/>
              </a:spcAft>
              <a:buFont typeface="Arial" pitchFamily="34" charset="0"/>
              <a:buChar char="•"/>
              <a:defRPr/>
            </a:pPr>
            <a:r>
              <a:rPr lang="ja-JP" altLang="en-US" sz="2400" dirty="0" smtClean="0">
                <a:solidFill>
                  <a:schemeClr val="accent5"/>
                </a:solidFill>
                <a:latin typeface="メイリオ" pitchFamily="50" charset="-128"/>
                <a:ea typeface="メイリオ" pitchFamily="50" charset="-128"/>
                <a:cs typeface="+mn-cs"/>
              </a:rPr>
              <a:t>他人のこと本気で気にかける</a:t>
            </a:r>
            <a:endParaRPr lang="en-US" altLang="ja-JP" sz="2400" dirty="0" smtClean="0">
              <a:solidFill>
                <a:schemeClr val="accent5"/>
              </a:solidFill>
              <a:latin typeface="メイリオ" pitchFamily="50" charset="-128"/>
              <a:ea typeface="メイリオ" pitchFamily="50" charset="-128"/>
              <a:cs typeface="+mn-cs"/>
            </a:endParaRPr>
          </a:p>
          <a:p>
            <a:pPr fontAlgn="auto">
              <a:spcAft>
                <a:spcPts val="0"/>
              </a:spcAft>
              <a:buFont typeface="Arial" pitchFamily="34" charset="0"/>
              <a:buChar char="•"/>
              <a:defRPr/>
            </a:pPr>
            <a:r>
              <a:rPr lang="ja-JP" altLang="en-US" sz="2400" dirty="0" smtClean="0">
                <a:solidFill>
                  <a:schemeClr val="tx1">
                    <a:lumMod val="60000"/>
                    <a:lumOff val="40000"/>
                  </a:schemeClr>
                </a:solidFill>
                <a:latin typeface="メイリオ" pitchFamily="50" charset="-128"/>
                <a:ea typeface="メイリオ" pitchFamily="50" charset="-128"/>
                <a:cs typeface="+mn-cs"/>
              </a:rPr>
              <a:t>常に自分らしく人の真似をしない</a:t>
            </a:r>
            <a:endParaRPr lang="en-US" altLang="ja-JP" sz="2400" dirty="0" smtClean="0">
              <a:solidFill>
                <a:schemeClr val="tx1">
                  <a:lumMod val="60000"/>
                  <a:lumOff val="40000"/>
                </a:schemeClr>
              </a:solidFill>
              <a:latin typeface="メイリオ" pitchFamily="50" charset="-128"/>
              <a:ea typeface="メイリオ" pitchFamily="50" charset="-128"/>
              <a:cs typeface="+mn-cs"/>
            </a:endParaRPr>
          </a:p>
          <a:p>
            <a:pPr fontAlgn="auto">
              <a:spcAft>
                <a:spcPts val="0"/>
              </a:spcAft>
              <a:buFont typeface="Arial" pitchFamily="34" charset="0"/>
              <a:buChar char="•"/>
              <a:defRPr/>
            </a:pPr>
            <a:r>
              <a:rPr lang="ja-JP" altLang="en-US" sz="2400" dirty="0" smtClean="0">
                <a:solidFill>
                  <a:schemeClr val="accent5"/>
                </a:solidFill>
                <a:latin typeface="メイリオ" pitchFamily="50" charset="-128"/>
                <a:ea typeface="メイリオ" pitchFamily="50" charset="-128"/>
                <a:cs typeface="+mn-cs"/>
              </a:rPr>
              <a:t>自分の可能性を信じる</a:t>
            </a:r>
            <a:endParaRPr lang="en-US" altLang="ja-JP" sz="2400" dirty="0" smtClean="0">
              <a:solidFill>
                <a:schemeClr val="accent5"/>
              </a:solidFill>
              <a:latin typeface="メイリオ" pitchFamily="50" charset="-128"/>
              <a:ea typeface="メイリオ" pitchFamily="50" charset="-128"/>
              <a:cs typeface="+mn-cs"/>
            </a:endParaRPr>
          </a:p>
          <a:p>
            <a:pPr fontAlgn="auto">
              <a:spcAft>
                <a:spcPts val="0"/>
              </a:spcAft>
              <a:buFont typeface="Arial" pitchFamily="34" charset="0"/>
              <a:buChar char="•"/>
              <a:defRPr/>
            </a:pPr>
            <a:r>
              <a:rPr lang="ja-JP" altLang="en-US" sz="2400" dirty="0" smtClean="0">
                <a:solidFill>
                  <a:schemeClr val="tx1">
                    <a:lumMod val="60000"/>
                    <a:lumOff val="40000"/>
                  </a:schemeClr>
                </a:solidFill>
                <a:latin typeface="メイリオ" pitchFamily="50" charset="-128"/>
                <a:ea typeface="メイリオ" pitchFamily="50" charset="-128"/>
                <a:cs typeface="+mn-cs"/>
              </a:rPr>
              <a:t>絶対的権力は遅かれ早かれ絶対的に衰退もしくは堕落　するということを常に忘れないこと</a:t>
            </a:r>
            <a:endParaRPr lang="en-US" altLang="ja-JP" sz="2400" dirty="0" smtClean="0">
              <a:solidFill>
                <a:schemeClr val="tx1">
                  <a:lumMod val="60000"/>
                  <a:lumOff val="40000"/>
                </a:schemeClr>
              </a:solidFill>
              <a:latin typeface="メイリオ" pitchFamily="50" charset="-128"/>
              <a:ea typeface="メイリオ" pitchFamily="50" charset="-128"/>
              <a:cs typeface="+mn-cs"/>
            </a:endParaRPr>
          </a:p>
          <a:p>
            <a:pPr fontAlgn="auto">
              <a:spcAft>
                <a:spcPts val="0"/>
              </a:spcAft>
              <a:buFont typeface="Arial" pitchFamily="34" charset="0"/>
              <a:buChar char="•"/>
              <a:defRPr/>
            </a:pPr>
            <a:r>
              <a:rPr lang="ja-JP" altLang="en-US" sz="2400" dirty="0" smtClean="0">
                <a:solidFill>
                  <a:schemeClr val="accent5"/>
                </a:solidFill>
                <a:latin typeface="メイリオ" pitchFamily="50" charset="-128"/>
                <a:ea typeface="メイリオ" pitchFamily="50" charset="-128"/>
                <a:cs typeface="+mn-cs"/>
              </a:rPr>
              <a:t>一旦、トップの座を下りたら、後継者に全てを委ね、　絶対に権力の二重構造をつくらない</a:t>
            </a:r>
            <a:endParaRPr lang="en-US" altLang="ja-JP" sz="2400" dirty="0" smtClean="0">
              <a:solidFill>
                <a:schemeClr val="accent5"/>
              </a:solidFill>
              <a:latin typeface="メイリオ" pitchFamily="50" charset="-128"/>
              <a:ea typeface="メイリオ" pitchFamily="50" charset="-128"/>
              <a:cs typeface="+mn-cs"/>
            </a:endParaRPr>
          </a:p>
        </p:txBody>
      </p:sp>
      <p:sp>
        <p:nvSpPr>
          <p:cNvPr id="112642" name="タイトル 1"/>
          <p:cNvSpPr>
            <a:spLocks noGrp="1"/>
          </p:cNvSpPr>
          <p:nvPr>
            <p:ph type="title"/>
          </p:nvPr>
        </p:nvSpPr>
        <p:spPr>
          <a:xfrm>
            <a:off x="465138" y="204788"/>
            <a:ext cx="7851775" cy="703262"/>
          </a:xfrm>
        </p:spPr>
        <p:txBody>
          <a:bodyPr/>
          <a:lstStyle/>
          <a:p>
            <a:pPr algn="ctr"/>
            <a:r>
              <a:rPr lang="ja-JP" altLang="en-US" sz="2800" b="1" smtClean="0">
                <a:latin typeface="メイリオ" pitchFamily="50" charset="-128"/>
                <a:ea typeface="メイリオ" pitchFamily="50" charset="-128"/>
                <a:cs typeface="メイリオ" pitchFamily="50" charset="-128"/>
              </a:rPr>
              <a:t>リーダーとして心がけるべきこと</a:t>
            </a:r>
          </a:p>
        </p:txBody>
      </p:sp>
      <p:sp>
        <p:nvSpPr>
          <p:cNvPr id="5" name="Slide Number Placeholder 8"/>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9C9322-F462-4F06-B0C2-886D2EB5E43B}" type="slidenum">
              <a:rPr lang="ja-JP" altLang="en-US" sz="1200"/>
              <a:pPr fontAlgn="base">
                <a:spcBef>
                  <a:spcPct val="0"/>
                </a:spcBef>
                <a:spcAft>
                  <a:spcPct val="0"/>
                </a:spcAft>
                <a:defRPr/>
              </a:pPr>
              <a:t>18</a:t>
            </a:fld>
            <a:endParaRPr lang="ja-JP" altLang="en-US" sz="120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8"/>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DA4818-EBBE-4031-8D85-5E414633425B}" type="slidenum">
              <a:rPr lang="ja-JP" altLang="en-US" sz="1200"/>
              <a:pPr fontAlgn="base">
                <a:spcBef>
                  <a:spcPct val="0"/>
                </a:spcBef>
                <a:spcAft>
                  <a:spcPct val="0"/>
                </a:spcAft>
                <a:defRPr/>
              </a:pPr>
              <a:t>1</a:t>
            </a:fld>
            <a:endParaRPr lang="ja-JP" altLang="en-US" sz="1200"/>
          </a:p>
        </p:txBody>
      </p:sp>
      <p:sp>
        <p:nvSpPr>
          <p:cNvPr id="6" name="正方形/長方形 5"/>
          <p:cNvSpPr/>
          <p:nvPr/>
        </p:nvSpPr>
        <p:spPr>
          <a:xfrm>
            <a:off x="785786" y="1593357"/>
            <a:ext cx="7572428" cy="1188000"/>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r>
              <a:rPr lang="en-US" altLang="ja-JP" sz="3000" b="1" dirty="0">
                <a:solidFill>
                  <a:schemeClr val="bg1"/>
                </a:solidFill>
                <a:latin typeface="+mn-lt"/>
                <a:ea typeface="+mn-ea"/>
              </a:rPr>
              <a:t>Why Global Leaders?</a:t>
            </a:r>
            <a:endParaRPr lang="en-US" sz="3000" b="1" dirty="0">
              <a:solidFill>
                <a:schemeClr val="bg1"/>
              </a:solidFill>
              <a:latin typeface="+mn-lt"/>
              <a:ea typeface="+mn-ea"/>
            </a:endParaRPr>
          </a:p>
        </p:txBody>
      </p:sp>
      <p:sp>
        <p:nvSpPr>
          <p:cNvPr id="7" name="正方形/長方形 6"/>
          <p:cNvSpPr/>
          <p:nvPr/>
        </p:nvSpPr>
        <p:spPr>
          <a:xfrm>
            <a:off x="755576" y="3212976"/>
            <a:ext cx="7572428" cy="1188000"/>
          </a:xfrm>
          <a:prstGeom prst="rect">
            <a:avLst/>
          </a:prstGeom>
          <a:solidFill>
            <a:srgbClr val="0070C0">
              <a:alpha val="41176"/>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r>
              <a:rPr lang="en-US" altLang="ja-JP" sz="3000" b="1" dirty="0">
                <a:solidFill>
                  <a:schemeClr val="bg1"/>
                </a:solidFill>
                <a:ea typeface="ＭＳ Ｐゴシック" pitchFamily="50" charset="-128"/>
              </a:rPr>
              <a:t>Defining Leadership</a:t>
            </a:r>
          </a:p>
        </p:txBody>
      </p:sp>
      <p:sp>
        <p:nvSpPr>
          <p:cNvPr id="12" name="正方形/長方形 11"/>
          <p:cNvSpPr/>
          <p:nvPr/>
        </p:nvSpPr>
        <p:spPr>
          <a:xfrm>
            <a:off x="755576" y="4797152"/>
            <a:ext cx="7572428" cy="1188000"/>
          </a:xfrm>
          <a:prstGeom prst="rect">
            <a:avLst/>
          </a:prstGeom>
          <a:solidFill>
            <a:srgbClr val="0070C0">
              <a:alpha val="41176"/>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r>
              <a:rPr lang="en-US" altLang="ja-JP" sz="3000" b="1" dirty="0">
                <a:solidFill>
                  <a:schemeClr val="bg1"/>
                </a:solidFill>
                <a:ea typeface="ＭＳ Ｐゴシック" pitchFamily="50" charset="-128"/>
              </a:rPr>
              <a:t>Building Yourself as a Leader</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1822450"/>
            <a:ext cx="9144000" cy="1606550"/>
          </a:xfrm>
          <a:prstGeom prst="rect">
            <a:avLst/>
          </a:prstGeom>
          <a:solidFill>
            <a:schemeClr val="accent4">
              <a:lumMod val="20000"/>
              <a:lumOff val="80000"/>
              <a:alpha val="49804"/>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4690" name="Text Box 2"/>
          <p:cNvSpPr txBox="1">
            <a:spLocks noChangeArrowheads="1"/>
          </p:cNvSpPr>
          <p:nvPr/>
        </p:nvSpPr>
        <p:spPr bwMode="auto">
          <a:xfrm>
            <a:off x="1295400" y="2011363"/>
            <a:ext cx="549275" cy="685800"/>
          </a:xfrm>
          <a:prstGeom prst="rect">
            <a:avLst/>
          </a:prstGeom>
          <a:noFill/>
          <a:ln w="9525">
            <a:noFill/>
            <a:miter lim="800000"/>
            <a:headEnd/>
            <a:tailEnd/>
          </a:ln>
        </p:spPr>
        <p:txBody>
          <a:bodyPr vert="eaVert">
            <a:spAutoFit/>
          </a:bodyPr>
          <a:lstStyle/>
          <a:p>
            <a:pPr>
              <a:spcBef>
                <a:spcPct val="50000"/>
              </a:spcBef>
            </a:pPr>
            <a:endParaRPr lang="ja-JP" altLang="ja-JP" sz="2400">
              <a:latin typeface="Tahoma" pitchFamily="34" charset="0"/>
              <a:ea typeface="HGPｺﾞｼｯｸM"/>
              <a:cs typeface="HGPｺﾞｼｯｸM"/>
            </a:endParaRPr>
          </a:p>
        </p:txBody>
      </p:sp>
      <p:sp>
        <p:nvSpPr>
          <p:cNvPr id="55299" name="Rectangle 3"/>
          <p:cNvSpPr>
            <a:spLocks noChangeArrowheads="1"/>
          </p:cNvSpPr>
          <p:nvPr/>
        </p:nvSpPr>
        <p:spPr bwMode="auto">
          <a:xfrm>
            <a:off x="457200" y="1165225"/>
            <a:ext cx="8001000" cy="646113"/>
          </a:xfrm>
          <a:prstGeom prst="rect">
            <a:avLst/>
          </a:prstGeom>
          <a:noFill/>
          <a:ln w="9525">
            <a:noFill/>
            <a:miter lim="800000"/>
            <a:headEnd/>
            <a:tailEnd/>
          </a:ln>
          <a:effectLst/>
        </p:spPr>
        <p:txBody>
          <a:bodyPr>
            <a:spAutoFit/>
          </a:bodyPr>
          <a:lstStyle/>
          <a:p>
            <a:pPr algn="ctr" fontAlgn="auto">
              <a:spcBef>
                <a:spcPct val="50000"/>
              </a:spcBef>
              <a:spcAft>
                <a:spcPts val="0"/>
              </a:spcAft>
              <a:buClr>
                <a:srgbClr val="FF0000"/>
              </a:buClr>
              <a:buFont typeface="Wingdings" pitchFamily="2" charset="2"/>
              <a:buNone/>
              <a:defRPr/>
            </a:pPr>
            <a:r>
              <a:rPr lang="ja-JP" altLang="en-US" sz="3600" b="1" i="1" dirty="0">
                <a:solidFill>
                  <a:srgbClr val="3333FF"/>
                </a:solidFill>
                <a:effectLst>
                  <a:outerShdw blurRad="38100" dist="38100" dir="2700000" algn="tl">
                    <a:srgbClr val="C0C0C0"/>
                  </a:outerShdw>
                </a:effectLst>
                <a:latin typeface="ＭＳ Ｐゴシック" pitchFamily="50" charset="-128"/>
                <a:ea typeface="ＭＳ Ｐゴシック" pitchFamily="50" charset="-128"/>
              </a:rPr>
              <a:t>変化を恐れるな！</a:t>
            </a:r>
          </a:p>
        </p:txBody>
      </p:sp>
      <p:sp>
        <p:nvSpPr>
          <p:cNvPr id="55300" name="Rectangle 4"/>
          <p:cNvSpPr>
            <a:spLocks noChangeArrowheads="1"/>
          </p:cNvSpPr>
          <p:nvPr/>
        </p:nvSpPr>
        <p:spPr bwMode="auto">
          <a:xfrm>
            <a:off x="107950" y="1989138"/>
            <a:ext cx="9144000" cy="1824037"/>
          </a:xfrm>
          <a:prstGeom prst="rect">
            <a:avLst/>
          </a:prstGeom>
          <a:noFill/>
          <a:ln w="9525">
            <a:noFill/>
            <a:miter lim="800000"/>
            <a:headEnd/>
            <a:tailEnd/>
          </a:ln>
          <a:effectLst/>
        </p:spPr>
        <p:txBody>
          <a:bodyPr>
            <a:spAutoFit/>
          </a:bodyPr>
          <a:lstStyle/>
          <a:p>
            <a:pPr algn="ctr" fontAlgn="auto">
              <a:lnSpc>
                <a:spcPts val="2100"/>
              </a:lnSpc>
              <a:spcBef>
                <a:spcPct val="50000"/>
              </a:spcBef>
              <a:spcAft>
                <a:spcPts val="0"/>
              </a:spcAft>
              <a:buClr>
                <a:srgbClr val="FF0000"/>
              </a:buClr>
              <a:buFont typeface="Wingdings" pitchFamily="2" charset="2"/>
              <a:buNone/>
              <a:defRPr/>
            </a:pPr>
            <a:r>
              <a:rPr lang="en-US" altLang="ja-JP" sz="2000" dirty="0">
                <a:latin typeface="Times New Roman" pitchFamily="18" charset="0"/>
                <a:ea typeface="ＭＳ Ｐゴシック" pitchFamily="50" charset="-128"/>
              </a:rPr>
              <a:t> </a:t>
            </a:r>
            <a:r>
              <a:rPr lang="ja-JP" altLang="en-US" sz="2400" b="1" dirty="0">
                <a:solidFill>
                  <a:schemeClr val="bg2"/>
                </a:solidFill>
                <a:latin typeface="Times New Roman" pitchFamily="18" charset="0"/>
                <a:ea typeface="ＭＳ Ｐゴシック" pitchFamily="50" charset="-128"/>
              </a:rPr>
              <a:t>生物の進化の歴史を見ても、</a:t>
            </a:r>
          </a:p>
          <a:p>
            <a:pPr algn="ctr" fontAlgn="auto">
              <a:lnSpc>
                <a:spcPts val="2100"/>
              </a:lnSpc>
              <a:spcBef>
                <a:spcPct val="50000"/>
              </a:spcBef>
              <a:spcAft>
                <a:spcPts val="0"/>
              </a:spcAft>
              <a:buClr>
                <a:srgbClr val="FF0000"/>
              </a:buClr>
              <a:buFont typeface="Wingdings" pitchFamily="2" charset="2"/>
              <a:buNone/>
              <a:defRPr/>
            </a:pPr>
            <a:r>
              <a:rPr lang="ja-JP" altLang="en-US" sz="2400" b="1" dirty="0">
                <a:solidFill>
                  <a:schemeClr val="bg2"/>
                </a:solidFill>
                <a:latin typeface="Times New Roman" pitchFamily="18" charset="0"/>
                <a:ea typeface="ＭＳ Ｐゴシック" pitchFamily="50" charset="-128"/>
              </a:rPr>
              <a:t>最も強い者や最も賢い者が生き残った訳ではない。</a:t>
            </a:r>
          </a:p>
          <a:p>
            <a:pPr algn="ctr" fontAlgn="auto">
              <a:lnSpc>
                <a:spcPts val="2100"/>
              </a:lnSpc>
              <a:spcBef>
                <a:spcPct val="50000"/>
              </a:spcBef>
              <a:spcAft>
                <a:spcPts val="0"/>
              </a:spcAft>
              <a:buClr>
                <a:srgbClr val="FF0000"/>
              </a:buClr>
              <a:buFont typeface="Wingdings" pitchFamily="2" charset="2"/>
              <a:buNone/>
              <a:defRPr/>
            </a:pPr>
            <a:r>
              <a:rPr lang="ja-JP" altLang="en-US" sz="2400" b="1" dirty="0">
                <a:solidFill>
                  <a:srgbClr val="002060"/>
                </a:solidFill>
                <a:effectLst>
                  <a:outerShdw blurRad="38100" dist="38100" dir="2700000" algn="tl">
                    <a:srgbClr val="000000">
                      <a:alpha val="43137"/>
                    </a:srgbClr>
                  </a:outerShdw>
                </a:effectLst>
                <a:latin typeface="Times New Roman" pitchFamily="18" charset="0"/>
                <a:ea typeface="ＭＳ Ｐゴシック" pitchFamily="50" charset="-128"/>
              </a:rPr>
              <a:t>最も変化に懸命だった者、最も環境変化に適応した者が生き残った。</a:t>
            </a:r>
            <a:endParaRPr lang="en-US" altLang="ja-JP" sz="2400" b="1" dirty="0">
              <a:solidFill>
                <a:srgbClr val="002060"/>
              </a:solidFill>
              <a:effectLst>
                <a:outerShdw blurRad="38100" dist="38100" dir="2700000" algn="tl">
                  <a:srgbClr val="000000">
                    <a:alpha val="43137"/>
                  </a:srgbClr>
                </a:outerShdw>
              </a:effectLst>
              <a:latin typeface="Times New Roman" pitchFamily="18" charset="0"/>
              <a:ea typeface="ＭＳ Ｐゴシック" pitchFamily="50" charset="-128"/>
            </a:endParaRPr>
          </a:p>
          <a:p>
            <a:pPr algn="ctr" fontAlgn="auto">
              <a:spcBef>
                <a:spcPct val="50000"/>
              </a:spcBef>
              <a:spcAft>
                <a:spcPts val="0"/>
              </a:spcAft>
              <a:buClr>
                <a:srgbClr val="FF0000"/>
              </a:buClr>
              <a:buFont typeface="Wingdings" pitchFamily="2" charset="2"/>
              <a:buNone/>
              <a:defRPr/>
            </a:pPr>
            <a:endParaRPr lang="ja-JP" altLang="en-US" sz="2400" b="1" dirty="0">
              <a:solidFill>
                <a:srgbClr val="3333FF"/>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
        <p:nvSpPr>
          <p:cNvPr id="55301" name="Text Box 5"/>
          <p:cNvSpPr txBox="1">
            <a:spLocks noChangeArrowheads="1"/>
          </p:cNvSpPr>
          <p:nvPr/>
        </p:nvSpPr>
        <p:spPr bwMode="auto">
          <a:xfrm>
            <a:off x="1030288" y="3940175"/>
            <a:ext cx="6791325" cy="860425"/>
          </a:xfrm>
          <a:prstGeom prst="rect">
            <a:avLst/>
          </a:prstGeom>
          <a:noFill/>
          <a:ln w="38100">
            <a:solidFill>
              <a:srgbClr val="0070C0"/>
            </a:solidFill>
            <a:prstDash val="sysDot"/>
            <a:miter lim="800000"/>
            <a:headEnd/>
            <a:tailEnd/>
          </a:ln>
          <a:effectLst/>
        </p:spPr>
        <p:txBody>
          <a:bodyPr lIns="92075" tIns="46038" rIns="92075" bIns="46038">
            <a:spAutoFit/>
          </a:bodyPr>
          <a:lstStyle/>
          <a:p>
            <a:pPr algn="ctr" fontAlgn="auto">
              <a:spcBef>
                <a:spcPct val="50000"/>
              </a:spcBef>
              <a:spcAft>
                <a:spcPts val="0"/>
              </a:spcAft>
              <a:defRPr/>
            </a:pPr>
            <a:r>
              <a:rPr lang="ja-JP" altLang="en-US" sz="2400" b="1" dirty="0">
                <a:solidFill>
                  <a:schemeClr val="bg2"/>
                </a:solidFill>
                <a:effectLst>
                  <a:outerShdw blurRad="38100" dist="38100" dir="2700000" algn="tl">
                    <a:srgbClr val="C0C0C0"/>
                  </a:outerShdw>
                </a:effectLst>
                <a:latin typeface="ＭＳ Ｐゴシック" pitchFamily="50" charset="-128"/>
                <a:ea typeface="ＭＳ Ｐゴシック" pitchFamily="50" charset="-128"/>
              </a:rPr>
              <a:t>変化に耳を澄まし、目を凝らせ！</a:t>
            </a:r>
            <a:br>
              <a:rPr lang="ja-JP" altLang="en-US" sz="2400" b="1" dirty="0">
                <a:solidFill>
                  <a:schemeClr val="bg2"/>
                </a:solidFill>
                <a:effectLst>
                  <a:outerShdw blurRad="38100" dist="38100" dir="2700000" algn="tl">
                    <a:srgbClr val="C0C0C0"/>
                  </a:outerShdw>
                </a:effectLst>
                <a:latin typeface="ＭＳ Ｐゴシック" pitchFamily="50" charset="-128"/>
                <a:ea typeface="ＭＳ Ｐゴシック" pitchFamily="50" charset="-128"/>
              </a:rPr>
            </a:br>
            <a:r>
              <a:rPr lang="ja-JP" altLang="en-US" sz="2400" b="1" dirty="0">
                <a:solidFill>
                  <a:schemeClr val="bg2"/>
                </a:solidFill>
                <a:effectLst>
                  <a:outerShdw blurRad="38100" dist="38100" dir="2700000" algn="tl">
                    <a:srgbClr val="C0C0C0"/>
                  </a:outerShdw>
                </a:effectLst>
                <a:latin typeface="ＭＳ Ｐゴシック" pitchFamily="50" charset="-128"/>
                <a:ea typeface="ＭＳ Ｐゴシック" pitchFamily="50" charset="-128"/>
              </a:rPr>
              <a:t>そして先取りしよう</a:t>
            </a:r>
          </a:p>
        </p:txBody>
      </p:sp>
      <p:sp>
        <p:nvSpPr>
          <p:cNvPr id="46086" name="AutoShape 6"/>
          <p:cNvSpPr>
            <a:spLocks noChangeArrowheads="1"/>
          </p:cNvSpPr>
          <p:nvPr/>
        </p:nvSpPr>
        <p:spPr bwMode="auto">
          <a:xfrm>
            <a:off x="3951288" y="3611563"/>
            <a:ext cx="762000" cy="258762"/>
          </a:xfrm>
          <a:prstGeom prst="downArrow">
            <a:avLst>
              <a:gd name="adj1" fmla="val 50000"/>
              <a:gd name="adj2" fmla="val 25000"/>
            </a:avLst>
          </a:prstGeom>
          <a:solidFill>
            <a:schemeClr val="bg1">
              <a:lumMod val="50000"/>
            </a:schemeClr>
          </a:solidFill>
          <a:ln w="9525">
            <a:solidFill>
              <a:schemeClr val="tx1">
                <a:lumMod val="50000"/>
                <a:lumOff val="50000"/>
              </a:schemeClr>
            </a:solidFill>
            <a:miter lim="800000"/>
            <a:headEnd/>
            <a:tailEnd/>
          </a:ln>
        </p:spPr>
        <p:txBody>
          <a:bodyPr wrap="none" lIns="92075" tIns="46038" rIns="92075" bIns="46038" anchor="ctr"/>
          <a:lstStyle/>
          <a:p>
            <a:pPr fontAlgn="auto">
              <a:spcBef>
                <a:spcPts val="0"/>
              </a:spcBef>
              <a:spcAft>
                <a:spcPts val="0"/>
              </a:spcAft>
              <a:defRPr/>
            </a:pPr>
            <a:endParaRPr lang="ja-JP" altLang="en-US">
              <a:latin typeface="+mn-lt"/>
              <a:ea typeface="ＭＳ Ｐゴシック" pitchFamily="50" charset="-128"/>
            </a:endParaRPr>
          </a:p>
        </p:txBody>
      </p:sp>
      <p:sp>
        <p:nvSpPr>
          <p:cNvPr id="10" name="Text Box 5"/>
          <p:cNvSpPr txBox="1">
            <a:spLocks noChangeArrowheads="1"/>
          </p:cNvSpPr>
          <p:nvPr/>
        </p:nvSpPr>
        <p:spPr bwMode="auto">
          <a:xfrm>
            <a:off x="0" y="26988"/>
            <a:ext cx="9144000" cy="954087"/>
          </a:xfrm>
          <a:prstGeom prst="rect">
            <a:avLst/>
          </a:prstGeom>
          <a:solidFill>
            <a:schemeClr val="bg1"/>
          </a:solidFill>
          <a:ln w="9525">
            <a:noFill/>
            <a:miter lim="800000"/>
            <a:headEnd/>
            <a:tailEnd/>
          </a:ln>
          <a:effectLst/>
        </p:spPr>
        <p:txBody>
          <a:bodyPr>
            <a:spAutoFit/>
          </a:bodyPr>
          <a:lstStyle/>
          <a:p>
            <a:pPr algn="ctr" eaLnBrk="0" fontAlgn="auto" hangingPunct="0">
              <a:spcBef>
                <a:spcPts val="0"/>
              </a:spcBef>
              <a:spcAft>
                <a:spcPts val="0"/>
              </a:spcAft>
              <a:buSzPct val="50000"/>
              <a:buFont typeface="Wingdings" pitchFamily="2" charset="2"/>
              <a:buNone/>
              <a:defRPr/>
            </a:pPr>
            <a:r>
              <a:rPr lang="ja-JP" altLang="en-US" sz="2800" b="1" dirty="0">
                <a:solidFill>
                  <a:schemeClr val="bg2">
                    <a:lumMod val="75000"/>
                    <a:lumOff val="25000"/>
                  </a:schemeClr>
                </a:solidFill>
                <a:effectLst>
                  <a:outerShdw blurRad="38100" dist="38100" dir="2700000" algn="tl">
                    <a:srgbClr val="C0C0C0"/>
                  </a:outerShdw>
                </a:effectLst>
                <a:latin typeface="メイリオ" pitchFamily="50" charset="-128"/>
                <a:ea typeface="メイリオ" pitchFamily="50" charset="-128"/>
              </a:rPr>
              <a:t>先輩としてのアドバイス</a:t>
            </a:r>
            <a:r>
              <a:rPr lang="ja-JP" altLang="en-US" sz="2800" b="1" i="1" dirty="0">
                <a:solidFill>
                  <a:schemeClr val="bg2">
                    <a:lumMod val="75000"/>
                    <a:lumOff val="25000"/>
                  </a:schemeClr>
                </a:solidFill>
                <a:effectLst>
                  <a:outerShdw blurRad="38100" dist="38100" dir="2700000" algn="tl">
                    <a:srgbClr val="C0C0C0"/>
                  </a:outerShdw>
                </a:effectLst>
                <a:latin typeface="メイリオ" pitchFamily="50" charset="-128"/>
                <a:ea typeface="メイリオ" pitchFamily="50" charset="-128"/>
              </a:rPr>
              <a:t>　</a:t>
            </a:r>
          </a:p>
          <a:p>
            <a:pPr algn="ctr" eaLnBrk="0" fontAlgn="auto" hangingPunct="0">
              <a:spcBef>
                <a:spcPts val="0"/>
              </a:spcBef>
              <a:spcAft>
                <a:spcPts val="0"/>
              </a:spcAft>
              <a:buSzPct val="50000"/>
              <a:buFont typeface="Wingdings" pitchFamily="2" charset="2"/>
              <a:buNone/>
              <a:defRPr/>
            </a:pPr>
            <a:r>
              <a:rPr lang="ja-JP" altLang="en-US" sz="2800" b="1" dirty="0">
                <a:solidFill>
                  <a:srgbClr val="000066"/>
                </a:solidFill>
                <a:effectLst>
                  <a:outerShdw blurRad="38100" dist="38100" dir="2700000" algn="tl">
                    <a:srgbClr val="C0C0C0"/>
                  </a:outerShdw>
                </a:effectLst>
                <a:latin typeface="メイリオ" pitchFamily="50" charset="-128"/>
                <a:ea typeface="メイリオ" pitchFamily="50" charset="-128"/>
              </a:rPr>
              <a:t>「人としての勤め」</a:t>
            </a:r>
            <a:r>
              <a:rPr lang="ja-JP" altLang="en-US" sz="2800" b="1" dirty="0">
                <a:effectLst>
                  <a:outerShdw blurRad="38100" dist="38100" dir="2700000" algn="tl">
                    <a:srgbClr val="C0C0C0"/>
                  </a:outerShdw>
                </a:effectLst>
                <a:latin typeface="メイリオ" pitchFamily="50" charset="-128"/>
                <a:ea typeface="メイリオ" pitchFamily="50" charset="-128"/>
              </a:rPr>
              <a:t>　</a:t>
            </a:r>
          </a:p>
        </p:txBody>
      </p:sp>
      <p:sp>
        <p:nvSpPr>
          <p:cNvPr id="114696" name="テキスト ボックス 10"/>
          <p:cNvSpPr txBox="1">
            <a:spLocks noChangeArrowheads="1"/>
          </p:cNvSpPr>
          <p:nvPr/>
        </p:nvSpPr>
        <p:spPr bwMode="auto">
          <a:xfrm>
            <a:off x="5715000" y="3319463"/>
            <a:ext cx="3429000" cy="400050"/>
          </a:xfrm>
          <a:prstGeom prst="rect">
            <a:avLst/>
          </a:prstGeom>
          <a:noFill/>
          <a:ln w="9525">
            <a:noFill/>
            <a:miter lim="800000"/>
            <a:headEnd/>
            <a:tailEnd/>
          </a:ln>
        </p:spPr>
        <p:txBody>
          <a:bodyPr>
            <a:spAutoFit/>
          </a:bodyPr>
          <a:lstStyle/>
          <a:p>
            <a:pPr algn="ctr"/>
            <a:r>
              <a:rPr lang="ja-JP" altLang="en-US" sz="2000" b="1">
                <a:solidFill>
                  <a:schemeClr val="bg2"/>
                </a:solidFill>
                <a:ea typeface="HGPｺﾞｼｯｸM"/>
                <a:cs typeface="HGPｺﾞｼｯｸM"/>
              </a:rPr>
              <a:t>（ダーウィン／進化論）</a:t>
            </a:r>
          </a:p>
        </p:txBody>
      </p:sp>
      <p:sp>
        <p:nvSpPr>
          <p:cNvPr id="11" name="テキスト ボックス 10"/>
          <p:cNvSpPr txBox="1"/>
          <p:nvPr/>
        </p:nvSpPr>
        <p:spPr bwMode="auto">
          <a:xfrm>
            <a:off x="0" y="5035550"/>
            <a:ext cx="9144000" cy="1384300"/>
          </a:xfrm>
          <a:prstGeom prst="rect">
            <a:avLst/>
          </a:prstGeom>
          <a:noFill/>
          <a:ln w="9525">
            <a:noFill/>
            <a:miter lim="800000"/>
            <a:headEnd/>
            <a:tailEnd/>
          </a:ln>
        </p:spPr>
        <p:txBody>
          <a:bodyPr>
            <a:spAutoFit/>
          </a:bodyPr>
          <a:lstStyle/>
          <a:p>
            <a:pPr fontAlgn="auto">
              <a:spcBef>
                <a:spcPts val="0"/>
              </a:spcBef>
              <a:spcAft>
                <a:spcPts val="0"/>
              </a:spcAft>
              <a:defRPr/>
            </a:pPr>
            <a:r>
              <a:rPr lang="en-US" altLang="ja-JP" sz="2800" b="1" i="1" dirty="0">
                <a:solidFill>
                  <a:srgbClr val="002060"/>
                </a:solidFill>
                <a:effectLst>
                  <a:outerShdw blurRad="38100" dist="38100" dir="2700000" algn="tl">
                    <a:srgbClr val="000000">
                      <a:alpha val="43137"/>
                    </a:srgbClr>
                  </a:outerShdw>
                </a:effectLst>
                <a:latin typeface="+mn-lt"/>
                <a:ea typeface="+mn-ea"/>
              </a:rPr>
              <a:t>     Wise men learn by other men’s</a:t>
            </a:r>
            <a:r>
              <a:rPr lang="ja-JP" altLang="en-US" sz="2800" b="1" i="1" dirty="0">
                <a:solidFill>
                  <a:srgbClr val="002060"/>
                </a:solidFill>
                <a:effectLst>
                  <a:outerShdw blurRad="38100" dist="38100" dir="2700000" algn="tl">
                    <a:srgbClr val="000000">
                      <a:alpha val="43137"/>
                    </a:srgbClr>
                  </a:outerShdw>
                </a:effectLst>
                <a:latin typeface="+mn-lt"/>
                <a:ea typeface="+mn-ea"/>
              </a:rPr>
              <a:t>  </a:t>
            </a:r>
            <a:r>
              <a:rPr lang="en-US" altLang="ja-JP" sz="2800" b="1" i="1" dirty="0">
                <a:solidFill>
                  <a:srgbClr val="002060"/>
                </a:solidFill>
                <a:effectLst>
                  <a:outerShdw blurRad="38100" dist="38100" dir="2700000" algn="tl">
                    <a:srgbClr val="000000">
                      <a:alpha val="43137"/>
                    </a:srgbClr>
                  </a:outerShdw>
                </a:effectLst>
                <a:latin typeface="+mn-lt"/>
                <a:ea typeface="+mn-ea"/>
              </a:rPr>
              <a:t>experience, </a:t>
            </a:r>
          </a:p>
          <a:p>
            <a:pPr fontAlgn="auto">
              <a:spcBef>
                <a:spcPts val="0"/>
              </a:spcBef>
              <a:spcAft>
                <a:spcPts val="0"/>
              </a:spcAft>
              <a:defRPr/>
            </a:pPr>
            <a:r>
              <a:rPr lang="en-US" altLang="ja-JP" sz="2800" b="1" i="1" dirty="0">
                <a:solidFill>
                  <a:srgbClr val="002060"/>
                </a:solidFill>
                <a:effectLst>
                  <a:outerShdw blurRad="38100" dist="38100" dir="2700000" algn="tl">
                    <a:srgbClr val="000000">
                      <a:alpha val="43137"/>
                    </a:srgbClr>
                  </a:outerShdw>
                </a:effectLst>
                <a:latin typeface="+mn-lt"/>
                <a:ea typeface="+mn-ea"/>
              </a:rPr>
              <a:t>     fools by their own.</a:t>
            </a:r>
          </a:p>
          <a:p>
            <a:pPr fontAlgn="auto">
              <a:spcBef>
                <a:spcPts val="0"/>
              </a:spcBef>
              <a:spcAft>
                <a:spcPts val="0"/>
              </a:spcAft>
              <a:defRPr/>
            </a:pPr>
            <a:r>
              <a:rPr lang="en-US" altLang="ja-JP" sz="2800" b="1" i="1" dirty="0">
                <a:solidFill>
                  <a:srgbClr val="002060"/>
                </a:solidFill>
                <a:effectLst>
                  <a:outerShdw blurRad="38100" dist="38100" dir="2700000" algn="tl">
                    <a:srgbClr val="000000">
                      <a:alpha val="43137"/>
                    </a:srgbClr>
                  </a:outerShdw>
                </a:effectLst>
                <a:latin typeface="+mn-lt"/>
                <a:ea typeface="+mn-ea"/>
              </a:rPr>
              <a:t>                                       </a:t>
            </a:r>
            <a:r>
              <a:rPr lang="ja-JP" altLang="en-US" sz="2800" b="1" i="1" dirty="0">
                <a:solidFill>
                  <a:srgbClr val="002060"/>
                </a:solidFill>
                <a:effectLst>
                  <a:outerShdw blurRad="38100" dist="38100" dir="2700000" algn="tl">
                    <a:srgbClr val="000000">
                      <a:alpha val="43137"/>
                    </a:srgbClr>
                  </a:outerShdw>
                </a:effectLst>
                <a:latin typeface="+mn-lt"/>
                <a:ea typeface="+mn-ea"/>
              </a:rPr>
              <a:t>－</a:t>
            </a:r>
            <a:r>
              <a:rPr lang="en-US" altLang="ja-JP" sz="2800" b="1" i="1" dirty="0">
                <a:solidFill>
                  <a:srgbClr val="002060"/>
                </a:solidFill>
                <a:effectLst>
                  <a:outerShdw blurRad="38100" dist="38100" dir="2700000" algn="tl">
                    <a:srgbClr val="000000">
                      <a:alpha val="43137"/>
                    </a:srgbClr>
                  </a:outerShdw>
                </a:effectLst>
                <a:latin typeface="+mn-lt"/>
                <a:ea typeface="+mn-ea"/>
              </a:rPr>
              <a:t> Otto von Bismarck </a:t>
            </a:r>
            <a:r>
              <a:rPr lang="ja-JP" altLang="en-US" sz="2800" b="1" i="1" dirty="0">
                <a:solidFill>
                  <a:srgbClr val="002060"/>
                </a:solidFill>
                <a:effectLst>
                  <a:outerShdw blurRad="38100" dist="38100" dir="2700000" algn="tl">
                    <a:srgbClr val="000000">
                      <a:alpha val="43137"/>
                    </a:srgbClr>
                  </a:outerShdw>
                </a:effectLst>
                <a:latin typeface="+mn-lt"/>
                <a:ea typeface="+mn-ea"/>
              </a:rPr>
              <a:t>－</a:t>
            </a:r>
            <a:endParaRPr lang="en-US" altLang="ja-JP" sz="2400" b="1" i="1" dirty="0">
              <a:solidFill>
                <a:srgbClr val="002060"/>
              </a:solidFill>
              <a:effectLst>
                <a:outerShdw blurRad="38100" dist="38100" dir="2700000" algn="tl">
                  <a:srgbClr val="000000">
                    <a:alpha val="43137"/>
                  </a:srgbClr>
                </a:outerShdw>
              </a:effectLst>
              <a:latin typeface="+mn-lt"/>
              <a:ea typeface="+mn-ea"/>
            </a:endParaRPr>
          </a:p>
        </p:txBody>
      </p:sp>
      <p:sp>
        <p:nvSpPr>
          <p:cNvPr id="13" name="Slide Number Placeholder 8"/>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E6E6D3-6CD9-4BAE-8883-2C54485B5E1E}" type="slidenum">
              <a:rPr lang="ja-JP" altLang="en-US" sz="1200"/>
              <a:pPr fontAlgn="base">
                <a:spcBef>
                  <a:spcPct val="0"/>
                </a:spcBef>
                <a:spcAft>
                  <a:spcPct val="0"/>
                </a:spcAft>
                <a:defRPr/>
              </a:pPr>
              <a:t>19</a:t>
            </a:fld>
            <a:endParaRPr lang="ja-JP" altLang="en-US" sz="120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タイトル 1"/>
          <p:cNvSpPr>
            <a:spLocks noGrp="1"/>
          </p:cNvSpPr>
          <p:nvPr>
            <p:ph type="title"/>
          </p:nvPr>
        </p:nvSpPr>
        <p:spPr>
          <a:xfrm>
            <a:off x="395288" y="152400"/>
            <a:ext cx="8280400" cy="703263"/>
          </a:xfrm>
        </p:spPr>
        <p:txBody>
          <a:bodyPr/>
          <a:lstStyle/>
          <a:p>
            <a:pPr algn="ctr"/>
            <a:r>
              <a:rPr lang="en-US" altLang="ja-JP" sz="2800" b="1" smtClean="0">
                <a:latin typeface="メイリオ" pitchFamily="50" charset="-128"/>
                <a:ea typeface="メイリオ" pitchFamily="50" charset="-128"/>
                <a:cs typeface="メイリオ" pitchFamily="50" charset="-128"/>
              </a:rPr>
              <a:t>“</a:t>
            </a:r>
            <a:r>
              <a:rPr lang="ja-JP" altLang="en-US" sz="2800" b="1" smtClean="0">
                <a:latin typeface="メイリオ" pitchFamily="50" charset="-128"/>
                <a:ea typeface="メイリオ" pitchFamily="50" charset="-128"/>
                <a:cs typeface="メイリオ" pitchFamily="50" charset="-128"/>
              </a:rPr>
              <a:t>自由人の十戒</a:t>
            </a:r>
            <a:r>
              <a:rPr lang="en-US" altLang="ja-JP" sz="2800" b="1" smtClean="0">
                <a:latin typeface="メイリオ" pitchFamily="50" charset="-128"/>
                <a:ea typeface="メイリオ" pitchFamily="50" charset="-128"/>
                <a:cs typeface="メイリオ" pitchFamily="50" charset="-128"/>
              </a:rPr>
              <a:t>” – </a:t>
            </a:r>
            <a:r>
              <a:rPr lang="ja-JP" altLang="en-US" sz="2800" b="1" smtClean="0">
                <a:latin typeface="メイリオ" pitchFamily="50" charset="-128"/>
                <a:ea typeface="メイリオ" pitchFamily="50" charset="-128"/>
                <a:cs typeface="メイリオ" pitchFamily="50" charset="-128"/>
              </a:rPr>
              <a:t>バートランド・ラッセル</a:t>
            </a:r>
          </a:p>
        </p:txBody>
      </p:sp>
      <p:sp>
        <p:nvSpPr>
          <p:cNvPr id="27651" name="コンテンツ プレースホルダ 2"/>
          <p:cNvSpPr>
            <a:spLocks noGrp="1"/>
          </p:cNvSpPr>
          <p:nvPr>
            <p:ph idx="1"/>
          </p:nvPr>
        </p:nvSpPr>
        <p:spPr>
          <a:xfrm>
            <a:off x="323528" y="1196752"/>
            <a:ext cx="8568952" cy="1512168"/>
          </a:xfrm>
          <a:solidFill>
            <a:schemeClr val="accent4"/>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Autofit/>
          </a:bodyPr>
          <a:lstStyle/>
          <a:p>
            <a:pPr marL="0" indent="0">
              <a:buFont typeface="Arial" charset="0"/>
              <a:buNone/>
              <a:defRPr/>
            </a:pPr>
            <a:r>
              <a:rPr lang="ja-JP" altLang="en-US" b="1" dirty="0" smtClean="0">
                <a:solidFill>
                  <a:schemeClr val="bg1"/>
                </a:solidFill>
                <a:latin typeface="メイリオ" pitchFamily="50" charset="-128"/>
                <a:ea typeface="メイリオ" pitchFamily="50" charset="-128"/>
                <a:cs typeface="+mn-cs"/>
              </a:rPr>
              <a:t>自由人の見解のエッセンスは、多分新しい十戒として要約できるであろう。それは、従来の十戒にとってかわるものではなく、それを補足するものである。一教師として私が広めたいと思う「十戒」は、以下のごとく述べることができるだろう。</a:t>
            </a:r>
            <a:endParaRPr lang="en-US" altLang="ja-JP" b="1" dirty="0" smtClean="0">
              <a:solidFill>
                <a:schemeClr val="bg1"/>
              </a:solidFill>
              <a:latin typeface="メイリオ" pitchFamily="50" charset="-128"/>
              <a:ea typeface="メイリオ" pitchFamily="50" charset="-128"/>
              <a:cs typeface="+mn-cs"/>
            </a:endParaRPr>
          </a:p>
        </p:txBody>
      </p:sp>
      <p:graphicFrame>
        <p:nvGraphicFramePr>
          <p:cNvPr id="6" name="表 5"/>
          <p:cNvGraphicFramePr>
            <a:graphicFrameLocks noGrp="1"/>
          </p:cNvGraphicFramePr>
          <p:nvPr/>
        </p:nvGraphicFramePr>
        <p:xfrm>
          <a:off x="323850" y="2865438"/>
          <a:ext cx="8820150" cy="3444875"/>
        </p:xfrm>
        <a:graphic>
          <a:graphicData uri="http://schemas.openxmlformats.org/drawingml/2006/table">
            <a:tbl>
              <a:tblPr firstRow="1" bandRow="1">
                <a:tableStyleId>{2D5ABB26-0587-4C30-8999-92F81FD0307C}</a:tableStyleId>
              </a:tblPr>
              <a:tblGrid>
                <a:gridCol w="8820472"/>
              </a:tblGrid>
              <a:tr h="370840">
                <a:tc>
                  <a:txBody>
                    <a:bodyPr/>
                    <a:lstStyle/>
                    <a:p>
                      <a:pPr marL="342900" indent="-342900">
                        <a:spcAft>
                          <a:spcPts val="600"/>
                        </a:spcAft>
                        <a:buAutoNum type="arabicPeriod"/>
                      </a:pPr>
                      <a:r>
                        <a:rPr lang="ja-JP" altLang="en-US" sz="2000" dirty="0" smtClean="0">
                          <a:solidFill>
                            <a:schemeClr val="accent4"/>
                          </a:solidFill>
                          <a:latin typeface="メイリオ" pitchFamily="50" charset="-128"/>
                          <a:ea typeface="メイリオ" pitchFamily="50" charset="-128"/>
                        </a:rPr>
                        <a:t>何事も絶対確実だと思うな。</a:t>
                      </a:r>
                      <a:endParaRPr lang="en-US" altLang="ja-JP" sz="2000" dirty="0" smtClean="0">
                        <a:solidFill>
                          <a:schemeClr val="accent4"/>
                        </a:solidFill>
                        <a:latin typeface="メイリオ" pitchFamily="50" charset="-128"/>
                        <a:ea typeface="メイリオ" pitchFamily="50" charset="-128"/>
                      </a:endParaRPr>
                    </a:p>
                    <a:p>
                      <a:pPr marL="342900" indent="-342900">
                        <a:spcAft>
                          <a:spcPts val="600"/>
                        </a:spcAft>
                        <a:buAutoNum type="arabicPeriod"/>
                      </a:pPr>
                      <a:r>
                        <a:rPr lang="ja-JP" altLang="en-US" sz="2000" dirty="0" smtClean="0">
                          <a:solidFill>
                            <a:schemeClr val="bg1">
                              <a:lumMod val="50000"/>
                            </a:schemeClr>
                          </a:solidFill>
                          <a:latin typeface="メイリオ" pitchFamily="50" charset="-128"/>
                          <a:ea typeface="メイリオ" pitchFamily="50" charset="-128"/>
                        </a:rPr>
                        <a:t>何事も証拠を隠してまでして押し進めるだけの価値があると考えてはいけない。そういった証拠は、必ず明るみにでてくるものだからである。</a:t>
                      </a:r>
                      <a:endParaRPr lang="en-US" altLang="ja-JP" sz="2000" dirty="0" smtClean="0">
                        <a:solidFill>
                          <a:schemeClr val="bg1">
                            <a:lumMod val="50000"/>
                          </a:schemeClr>
                        </a:solidFill>
                        <a:latin typeface="メイリオ" pitchFamily="50" charset="-128"/>
                        <a:ea typeface="メイリオ" pitchFamily="50" charset="-128"/>
                      </a:endParaRPr>
                    </a:p>
                    <a:p>
                      <a:pPr marL="342900" indent="-342900">
                        <a:spcAft>
                          <a:spcPts val="600"/>
                        </a:spcAft>
                        <a:buAutoNum type="arabicPeriod"/>
                      </a:pPr>
                      <a:r>
                        <a:rPr lang="ja-JP" altLang="en-US" sz="2000" dirty="0" smtClean="0">
                          <a:solidFill>
                            <a:schemeClr val="accent4"/>
                          </a:solidFill>
                          <a:latin typeface="メイリオ" pitchFamily="50" charset="-128"/>
                          <a:ea typeface="メイリオ" pitchFamily="50" charset="-128"/>
                        </a:rPr>
                        <a:t>成功を確信しても、考え続けることを決してやめてはいけない。</a:t>
                      </a:r>
                      <a:endParaRPr lang="en-US" altLang="ja-JP" sz="2000" dirty="0" smtClean="0">
                        <a:solidFill>
                          <a:schemeClr val="accent4"/>
                        </a:solidFill>
                        <a:latin typeface="メイリオ" pitchFamily="50" charset="-128"/>
                        <a:ea typeface="メイリオ" pitchFamily="50" charset="-128"/>
                      </a:endParaRPr>
                    </a:p>
                    <a:p>
                      <a:pPr marL="342900" indent="-342900">
                        <a:spcAft>
                          <a:spcPts val="600"/>
                        </a:spcAft>
                        <a:buAutoNum type="arabicPeriod"/>
                      </a:pPr>
                      <a:r>
                        <a:rPr lang="ja-JP" altLang="en-US" sz="2000" dirty="0" smtClean="0">
                          <a:solidFill>
                            <a:schemeClr val="bg1">
                              <a:lumMod val="50000"/>
                            </a:schemeClr>
                          </a:solidFill>
                          <a:latin typeface="メイリオ" pitchFamily="50" charset="-128"/>
                          <a:ea typeface="メイリオ" pitchFamily="50" charset="-128"/>
                        </a:rPr>
                        <a:t>反対にあった時、それが家族（夫や自分の子供）であっても、権威で勝とうとせずに、議論で相手をうち負かすように努力すべきである。なぜなら、権威に依存する勝利は、現実的な勝利ではなく、幻影にすぎないからである。</a:t>
                      </a:r>
                      <a:endParaRPr lang="en-US" altLang="ja-JP" sz="2000" dirty="0" smtClean="0">
                        <a:solidFill>
                          <a:schemeClr val="bg1">
                            <a:lumMod val="50000"/>
                          </a:schemeClr>
                        </a:solidFill>
                        <a:latin typeface="メイリオ" pitchFamily="50" charset="-128"/>
                        <a:ea typeface="メイリオ" pitchFamily="50" charset="-128"/>
                      </a:endParaRPr>
                    </a:p>
                    <a:p>
                      <a:pPr marL="342900" indent="-342900">
                        <a:spcAft>
                          <a:spcPts val="600"/>
                        </a:spcAft>
                        <a:buAutoNum type="arabicPeriod"/>
                      </a:pPr>
                      <a:r>
                        <a:rPr lang="ja-JP" altLang="en-US" sz="2000" dirty="0" smtClean="0">
                          <a:solidFill>
                            <a:schemeClr val="accent4"/>
                          </a:solidFill>
                          <a:latin typeface="メイリオ" pitchFamily="50" charset="-128"/>
                          <a:ea typeface="メイリオ" pitchFamily="50" charset="-128"/>
                        </a:rPr>
                        <a:t>他人の権威に尊敬を抱いてはならない。なぜなら、その権威とは相容れない権威が発見されるのが常だからである。</a:t>
                      </a:r>
                      <a:endParaRPr lang="en-US" altLang="ja-JP" sz="2000" dirty="0" smtClean="0">
                        <a:latin typeface="メイリオ" pitchFamily="50" charset="-128"/>
                        <a:ea typeface="メイリオ" pitchFamily="50" charset="-128"/>
                      </a:endParaRPr>
                    </a:p>
                  </a:txBody>
                  <a:tcPr/>
                </a:tc>
              </a:tr>
            </a:tbl>
          </a:graphicData>
        </a:graphic>
      </p:graphicFrame>
      <p:sp>
        <p:nvSpPr>
          <p:cNvPr id="5" name="Slide Number Placeholder 8"/>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7A3036-EE11-4642-ACE1-7651F48980B6}" type="slidenum">
              <a:rPr lang="ja-JP" altLang="en-US" sz="1200"/>
              <a:pPr fontAlgn="base">
                <a:spcBef>
                  <a:spcPct val="0"/>
                </a:spcBef>
                <a:spcAft>
                  <a:spcPct val="0"/>
                </a:spcAft>
                <a:defRPr/>
              </a:pPr>
              <a:t>20</a:t>
            </a:fld>
            <a:endParaRPr lang="ja-JP" altLang="en-US" sz="120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nvGraphicFramePr>
        <p:xfrm>
          <a:off x="323850" y="1679575"/>
          <a:ext cx="8820150" cy="4359275"/>
        </p:xfrm>
        <a:graphic>
          <a:graphicData uri="http://schemas.openxmlformats.org/drawingml/2006/table">
            <a:tbl>
              <a:tblPr firstRow="1" bandRow="1">
                <a:tableStyleId>{2D5ABB26-0587-4C30-8999-92F81FD0307C}</a:tableStyleId>
              </a:tblPr>
              <a:tblGrid>
                <a:gridCol w="8820472"/>
              </a:tblGrid>
              <a:tr h="370840">
                <a:tc>
                  <a:txBody>
                    <a:bodyPr/>
                    <a:lstStyle/>
                    <a:p>
                      <a:pPr marL="268288" marR="0" indent="-268288" algn="l" defTabSz="914400" rtl="0" eaLnBrk="1" fontAlgn="auto" latinLnBrk="0" hangingPunct="1">
                        <a:lnSpc>
                          <a:spcPct val="100000"/>
                        </a:lnSpc>
                        <a:spcBef>
                          <a:spcPts val="0"/>
                        </a:spcBef>
                        <a:spcAft>
                          <a:spcPts val="600"/>
                        </a:spcAft>
                        <a:buClrTx/>
                        <a:buSzTx/>
                        <a:buFontTx/>
                        <a:buNone/>
                        <a:tabLst/>
                        <a:defRPr/>
                      </a:pPr>
                      <a:r>
                        <a:rPr lang="en-US" altLang="ja-JP" sz="2000" dirty="0" smtClean="0">
                          <a:solidFill>
                            <a:schemeClr val="bg1">
                              <a:lumMod val="50000"/>
                            </a:schemeClr>
                          </a:solidFill>
                          <a:latin typeface="メイリオ" pitchFamily="50" charset="-128"/>
                          <a:ea typeface="メイリオ" pitchFamily="50" charset="-128"/>
                        </a:rPr>
                        <a:t>6.</a:t>
                      </a:r>
                      <a:r>
                        <a:rPr lang="ja-JP" altLang="en-US" sz="2000" dirty="0" smtClean="0">
                          <a:solidFill>
                            <a:schemeClr val="bg1">
                              <a:lumMod val="50000"/>
                            </a:schemeClr>
                          </a:solidFill>
                          <a:latin typeface="メイリオ" pitchFamily="50" charset="-128"/>
                          <a:ea typeface="メイリオ" pitchFamily="50" charset="-128"/>
                        </a:rPr>
                        <a:t>あなたが有害だと思う意見を力で抑圧してはならない。なぜなら、そうすればこんどはそれらの意見が貴方を抑圧するだろう。</a:t>
                      </a:r>
                      <a:endParaRPr lang="en-US" altLang="ja-JP" sz="2000" dirty="0" smtClean="0">
                        <a:solidFill>
                          <a:schemeClr val="bg1">
                            <a:lumMod val="50000"/>
                          </a:schemeClr>
                        </a:solidFill>
                        <a:latin typeface="メイリオ" pitchFamily="50" charset="-128"/>
                        <a:ea typeface="メイリオ" pitchFamily="50" charset="-128"/>
                      </a:endParaRPr>
                    </a:p>
                    <a:p>
                      <a:pPr marL="268288" marR="0" indent="-268288" algn="l" defTabSz="914400" rtl="0" eaLnBrk="1" fontAlgn="auto" latinLnBrk="0" hangingPunct="1">
                        <a:lnSpc>
                          <a:spcPct val="100000"/>
                        </a:lnSpc>
                        <a:spcBef>
                          <a:spcPts val="0"/>
                        </a:spcBef>
                        <a:spcAft>
                          <a:spcPts val="600"/>
                        </a:spcAft>
                        <a:buClrTx/>
                        <a:buSzTx/>
                        <a:buFontTx/>
                        <a:buNone/>
                        <a:tabLst/>
                        <a:defRPr/>
                      </a:pPr>
                      <a:r>
                        <a:rPr lang="en-US" altLang="ja-JP" sz="2000" dirty="0" smtClean="0">
                          <a:solidFill>
                            <a:schemeClr val="accent4"/>
                          </a:solidFill>
                          <a:latin typeface="メイリオ" pitchFamily="50" charset="-128"/>
                          <a:ea typeface="メイリオ" pitchFamily="50" charset="-128"/>
                        </a:rPr>
                        <a:t>7.</a:t>
                      </a:r>
                      <a:r>
                        <a:rPr lang="ja-JP" altLang="en-US" sz="2000" dirty="0" smtClean="0">
                          <a:solidFill>
                            <a:schemeClr val="accent4"/>
                          </a:solidFill>
                          <a:latin typeface="メイリオ" pitchFamily="50" charset="-128"/>
                          <a:ea typeface="メイリオ" pitchFamily="50" charset="-128"/>
                        </a:rPr>
                        <a:t>意見が世間から並外れていることを恐れてはならない。なぜなら、現在受け入れられている全ての意見はかつては並外れていたものだからである。</a:t>
                      </a:r>
                      <a:endParaRPr lang="en-US" altLang="ja-JP" sz="2000" dirty="0" smtClean="0">
                        <a:solidFill>
                          <a:schemeClr val="accent4"/>
                        </a:solidFill>
                        <a:latin typeface="メイリオ" pitchFamily="50" charset="-128"/>
                        <a:ea typeface="メイリオ" pitchFamily="50" charset="-128"/>
                      </a:endParaRPr>
                    </a:p>
                    <a:p>
                      <a:pPr marL="268288" marR="0" indent="-268288" algn="l" defTabSz="914400" rtl="0" eaLnBrk="1" fontAlgn="auto" latinLnBrk="0" hangingPunct="1">
                        <a:lnSpc>
                          <a:spcPct val="100000"/>
                        </a:lnSpc>
                        <a:spcBef>
                          <a:spcPts val="0"/>
                        </a:spcBef>
                        <a:spcAft>
                          <a:spcPts val="600"/>
                        </a:spcAft>
                        <a:buClrTx/>
                        <a:buSzTx/>
                        <a:buFontTx/>
                        <a:buNone/>
                        <a:tabLst/>
                        <a:defRPr/>
                      </a:pPr>
                      <a:r>
                        <a:rPr lang="en-US" altLang="ja-JP" sz="2000" dirty="0" smtClean="0">
                          <a:solidFill>
                            <a:schemeClr val="bg1">
                              <a:lumMod val="50000"/>
                            </a:schemeClr>
                          </a:solidFill>
                          <a:latin typeface="メイリオ" pitchFamily="50" charset="-128"/>
                          <a:ea typeface="メイリオ" pitchFamily="50" charset="-128"/>
                        </a:rPr>
                        <a:t>8.</a:t>
                      </a:r>
                      <a:r>
                        <a:rPr lang="ja-JP" altLang="en-US" sz="2000" dirty="0" smtClean="0">
                          <a:solidFill>
                            <a:schemeClr val="bg1">
                              <a:lumMod val="50000"/>
                            </a:schemeClr>
                          </a:solidFill>
                          <a:latin typeface="メイリオ" pitchFamily="50" charset="-128"/>
                          <a:ea typeface="メイリオ" pitchFamily="50" charset="-128"/>
                        </a:rPr>
                        <a:t>不本意ながら賛成するよりも、分別をもって異論を唱えることに喜びを見つけなさい。なぜなら、もしあなたがあるがままに知性に価値を認めるならば、前者よりも後者の方がより深い同意を意味するからである</a:t>
                      </a:r>
                      <a:endParaRPr lang="en-US" altLang="ja-JP" sz="2000" dirty="0" smtClean="0">
                        <a:solidFill>
                          <a:schemeClr val="bg1">
                            <a:lumMod val="50000"/>
                          </a:schemeClr>
                        </a:solidFill>
                        <a:latin typeface="メイリオ" pitchFamily="50" charset="-128"/>
                        <a:ea typeface="メイリオ" pitchFamily="50" charset="-128"/>
                      </a:endParaRPr>
                    </a:p>
                    <a:p>
                      <a:pPr marL="268288" marR="0" indent="-268288" algn="l" defTabSz="914400" rtl="0" eaLnBrk="1" fontAlgn="auto" latinLnBrk="0" hangingPunct="1">
                        <a:lnSpc>
                          <a:spcPct val="100000"/>
                        </a:lnSpc>
                        <a:spcBef>
                          <a:spcPts val="0"/>
                        </a:spcBef>
                        <a:spcAft>
                          <a:spcPts val="600"/>
                        </a:spcAft>
                        <a:buClrTx/>
                        <a:buSzTx/>
                        <a:buFontTx/>
                        <a:buNone/>
                        <a:tabLst/>
                        <a:defRPr/>
                      </a:pPr>
                      <a:r>
                        <a:rPr lang="en-US" altLang="ja-JP" sz="2000" dirty="0" smtClean="0">
                          <a:solidFill>
                            <a:schemeClr val="accent4"/>
                          </a:solidFill>
                          <a:latin typeface="メイリオ" pitchFamily="50" charset="-128"/>
                          <a:ea typeface="メイリオ" pitchFamily="50" charset="-128"/>
                        </a:rPr>
                        <a:t>9.</a:t>
                      </a:r>
                      <a:r>
                        <a:rPr lang="ja-JP" altLang="en-US" sz="2000" dirty="0" smtClean="0">
                          <a:solidFill>
                            <a:schemeClr val="accent4"/>
                          </a:solidFill>
                          <a:latin typeface="メイリオ" pitchFamily="50" charset="-128"/>
                          <a:ea typeface="メイリオ" pitchFamily="50" charset="-128"/>
                        </a:rPr>
                        <a:t>たとえ真実が不都合なものであったとしても、どこまでも良心的に真実であるべきである。なぜなら、もしあなたが本当のことをかくそうとすると、もっと都合が悪いことになるからである</a:t>
                      </a:r>
                      <a:endParaRPr lang="en-US" altLang="ja-JP" sz="2000" dirty="0" smtClean="0">
                        <a:solidFill>
                          <a:schemeClr val="accent4"/>
                        </a:solidFill>
                        <a:latin typeface="メイリオ" pitchFamily="50" charset="-128"/>
                        <a:ea typeface="メイリオ" pitchFamily="50" charset="-128"/>
                      </a:endParaRPr>
                    </a:p>
                    <a:p>
                      <a:pPr marL="268288" marR="0" indent="-268288" algn="l" defTabSz="914400" rtl="0" eaLnBrk="1" fontAlgn="auto" latinLnBrk="0" hangingPunct="1">
                        <a:lnSpc>
                          <a:spcPct val="100000"/>
                        </a:lnSpc>
                        <a:spcBef>
                          <a:spcPts val="0"/>
                        </a:spcBef>
                        <a:spcAft>
                          <a:spcPts val="600"/>
                        </a:spcAft>
                        <a:buClrTx/>
                        <a:buSzTx/>
                        <a:buFontTx/>
                        <a:buNone/>
                        <a:tabLst/>
                        <a:defRPr/>
                      </a:pPr>
                      <a:r>
                        <a:rPr lang="en-US" altLang="ja-JP" sz="2000" dirty="0" smtClean="0">
                          <a:solidFill>
                            <a:schemeClr val="bg1">
                              <a:lumMod val="50000"/>
                            </a:schemeClr>
                          </a:solidFill>
                          <a:latin typeface="メイリオ" pitchFamily="50" charset="-128"/>
                          <a:ea typeface="メイリオ" pitchFamily="50" charset="-128"/>
                        </a:rPr>
                        <a:t>10.</a:t>
                      </a:r>
                      <a:r>
                        <a:rPr lang="ja-JP" altLang="en-US" sz="2000" dirty="0" smtClean="0">
                          <a:solidFill>
                            <a:schemeClr val="bg1">
                              <a:lumMod val="50000"/>
                            </a:schemeClr>
                          </a:solidFill>
                          <a:latin typeface="メイリオ" pitchFamily="50" charset="-128"/>
                          <a:ea typeface="メイリオ" pitchFamily="50" charset="-128"/>
                        </a:rPr>
                        <a:t>愚か者の楽園に暮らす人たちの幸せを羨ましがってはいけない。なぜなら、それを幸せだと考えるのは愚か者だけだからである。 </a:t>
                      </a:r>
                      <a:endParaRPr kumimoji="1" lang="ja-JP" altLang="en-US" sz="2000" dirty="0" smtClean="0">
                        <a:solidFill>
                          <a:schemeClr val="bg1">
                            <a:lumMod val="50000"/>
                          </a:schemeClr>
                        </a:solidFill>
                        <a:latin typeface="メイリオ" pitchFamily="50" charset="-128"/>
                        <a:ea typeface="メイリオ" pitchFamily="50" charset="-128"/>
                      </a:endParaRPr>
                    </a:p>
                  </a:txBody>
                  <a:tcPr/>
                </a:tc>
              </a:tr>
            </a:tbl>
          </a:graphicData>
        </a:graphic>
      </p:graphicFrame>
      <p:sp>
        <p:nvSpPr>
          <p:cNvPr id="4" name="Slide Number Placeholder 8"/>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98675C-EC3B-4793-98F5-8130D47BCD11}" type="slidenum">
              <a:rPr lang="ja-JP" altLang="en-US" sz="1200"/>
              <a:pPr fontAlgn="base">
                <a:spcBef>
                  <a:spcPct val="0"/>
                </a:spcBef>
                <a:spcAft>
                  <a:spcPct val="0"/>
                </a:spcAft>
                <a:defRPr/>
              </a:pPr>
              <a:t>21</a:t>
            </a:fld>
            <a:endParaRPr lang="ja-JP" altLang="en-US" sz="1200"/>
          </a:p>
        </p:txBody>
      </p:sp>
      <p:sp>
        <p:nvSpPr>
          <p:cNvPr id="118788" name="タイトル 1"/>
          <p:cNvSpPr>
            <a:spLocks noGrp="1"/>
          </p:cNvSpPr>
          <p:nvPr>
            <p:ph type="title"/>
          </p:nvPr>
        </p:nvSpPr>
        <p:spPr>
          <a:xfrm>
            <a:off x="395288" y="152400"/>
            <a:ext cx="8280400" cy="703263"/>
          </a:xfrm>
        </p:spPr>
        <p:txBody>
          <a:bodyPr/>
          <a:lstStyle/>
          <a:p>
            <a:pPr algn="ctr"/>
            <a:r>
              <a:rPr lang="en-US" altLang="ja-JP" sz="2800" b="1" smtClean="0">
                <a:latin typeface="メイリオ" pitchFamily="50" charset="-128"/>
                <a:ea typeface="メイリオ" pitchFamily="50" charset="-128"/>
                <a:cs typeface="メイリオ" pitchFamily="50" charset="-128"/>
              </a:rPr>
              <a:t>“</a:t>
            </a:r>
            <a:r>
              <a:rPr lang="ja-JP" altLang="en-US" sz="2800" b="1" smtClean="0">
                <a:latin typeface="メイリオ" pitchFamily="50" charset="-128"/>
                <a:ea typeface="メイリオ" pitchFamily="50" charset="-128"/>
                <a:cs typeface="メイリオ" pitchFamily="50" charset="-128"/>
              </a:rPr>
              <a:t>自由人の十戒</a:t>
            </a:r>
            <a:r>
              <a:rPr lang="en-US" altLang="ja-JP" sz="2800" b="1" smtClean="0">
                <a:latin typeface="メイリオ" pitchFamily="50" charset="-128"/>
                <a:ea typeface="メイリオ" pitchFamily="50" charset="-128"/>
                <a:cs typeface="メイリオ" pitchFamily="50" charset="-128"/>
              </a:rPr>
              <a:t>” – </a:t>
            </a:r>
            <a:r>
              <a:rPr lang="ja-JP" altLang="en-US" sz="2800" b="1" smtClean="0">
                <a:latin typeface="メイリオ" pitchFamily="50" charset="-128"/>
                <a:ea typeface="メイリオ" pitchFamily="50" charset="-128"/>
                <a:cs typeface="メイリオ" pitchFamily="50" charset="-128"/>
              </a:rPr>
              <a:t>バートランド・ラッセル</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874" name="グラフ 30"/>
          <p:cNvGraphicFramePr>
            <a:graphicFrameLocks/>
          </p:cNvGraphicFramePr>
          <p:nvPr/>
        </p:nvGraphicFramePr>
        <p:xfrm>
          <a:off x="250825" y="1341438"/>
          <a:ext cx="8713788" cy="5256212"/>
        </p:xfrm>
        <a:graphic>
          <a:graphicData uri="http://schemas.openxmlformats.org/presentationml/2006/ole">
            <p:oleObj spid="_x0000_s79874" name="Worksheet" r:id="rId4" imgW="7534224" imgH="5772285" progId="Excel.Sheet.8">
              <p:embed/>
            </p:oleObj>
          </a:graphicData>
        </a:graphic>
      </p:graphicFrame>
      <p:sp>
        <p:nvSpPr>
          <p:cNvPr id="1027" name="テキスト ボックス 1"/>
          <p:cNvSpPr txBox="1">
            <a:spLocks noChangeArrowheads="1"/>
          </p:cNvSpPr>
          <p:nvPr/>
        </p:nvSpPr>
        <p:spPr bwMode="auto">
          <a:xfrm>
            <a:off x="4932363" y="4005263"/>
            <a:ext cx="935037" cy="431800"/>
          </a:xfrm>
          <a:prstGeom prst="rect">
            <a:avLst/>
          </a:prstGeom>
          <a:noFill/>
          <a:ln w="9525">
            <a:noFill/>
            <a:miter lim="800000"/>
            <a:headEnd/>
            <a:tailEnd/>
          </a:ln>
        </p:spPr>
        <p:txBody>
          <a:bodyPr/>
          <a:lstStyle/>
          <a:p>
            <a:pPr>
              <a:defRPr/>
            </a:pPr>
            <a:r>
              <a:rPr lang="en-US" altLang="ja-JP" sz="2000" b="1" dirty="0">
                <a:solidFill>
                  <a:schemeClr val="bg1"/>
                </a:solidFill>
                <a:effectLst>
                  <a:outerShdw blurRad="38100" dist="38100" dir="2700000" algn="tl">
                    <a:srgbClr val="000000">
                      <a:alpha val="43137"/>
                    </a:srgbClr>
                  </a:outerShdw>
                </a:effectLst>
                <a:latin typeface="Calibri" pitchFamily="34" charset="0"/>
              </a:rPr>
              <a:t>Africa</a:t>
            </a:r>
            <a:endParaRPr lang="ja-JP" altLang="en-US" sz="2000" b="1" dirty="0">
              <a:solidFill>
                <a:schemeClr val="bg1"/>
              </a:solidFill>
              <a:effectLst>
                <a:outerShdw blurRad="38100" dist="38100" dir="2700000" algn="tl">
                  <a:srgbClr val="000000">
                    <a:alpha val="43137"/>
                  </a:srgbClr>
                </a:outerShdw>
              </a:effectLst>
              <a:latin typeface="Calibri" pitchFamily="34" charset="0"/>
            </a:endParaRPr>
          </a:p>
        </p:txBody>
      </p:sp>
      <p:sp>
        <p:nvSpPr>
          <p:cNvPr id="1028" name="テキスト ボックス 1"/>
          <p:cNvSpPr txBox="1">
            <a:spLocks noChangeArrowheads="1"/>
          </p:cNvSpPr>
          <p:nvPr/>
        </p:nvSpPr>
        <p:spPr bwMode="auto">
          <a:xfrm>
            <a:off x="4572000" y="4365625"/>
            <a:ext cx="863600" cy="358775"/>
          </a:xfrm>
          <a:prstGeom prst="rect">
            <a:avLst/>
          </a:prstGeom>
          <a:noFill/>
          <a:ln w="9525">
            <a:noFill/>
            <a:miter lim="800000"/>
            <a:headEnd/>
            <a:tailEnd/>
          </a:ln>
        </p:spPr>
        <p:txBody>
          <a:bodyPr/>
          <a:lstStyle/>
          <a:p>
            <a:pPr>
              <a:defRPr/>
            </a:pPr>
            <a:r>
              <a:rPr lang="en-US" altLang="ja-JP" b="1" dirty="0">
                <a:solidFill>
                  <a:schemeClr val="bg1"/>
                </a:solidFill>
                <a:effectLst>
                  <a:outerShdw blurRad="38100" dist="38100" dir="2700000" algn="tl">
                    <a:srgbClr val="000000">
                      <a:alpha val="43137"/>
                    </a:srgbClr>
                  </a:outerShdw>
                </a:effectLst>
                <a:latin typeface="Calibri" pitchFamily="34" charset="0"/>
              </a:rPr>
              <a:t>Europe</a:t>
            </a:r>
            <a:endParaRPr lang="ja-JP" altLang="en-US" b="1" dirty="0">
              <a:solidFill>
                <a:schemeClr val="bg1"/>
              </a:solidFill>
              <a:effectLst>
                <a:outerShdw blurRad="38100" dist="38100" dir="2700000" algn="tl">
                  <a:srgbClr val="000000">
                    <a:alpha val="43137"/>
                  </a:srgbClr>
                </a:outerShdw>
              </a:effectLst>
              <a:latin typeface="Calibri" pitchFamily="34" charset="0"/>
            </a:endParaRPr>
          </a:p>
        </p:txBody>
      </p:sp>
      <p:sp>
        <p:nvSpPr>
          <p:cNvPr id="1029" name="テキスト ボックス 2"/>
          <p:cNvSpPr txBox="1">
            <a:spLocks noChangeArrowheads="1"/>
          </p:cNvSpPr>
          <p:nvPr/>
        </p:nvSpPr>
        <p:spPr bwMode="auto">
          <a:xfrm>
            <a:off x="3995738" y="4581525"/>
            <a:ext cx="1800225" cy="360363"/>
          </a:xfrm>
          <a:prstGeom prst="rect">
            <a:avLst/>
          </a:prstGeom>
          <a:noFill/>
          <a:ln w="9525">
            <a:noFill/>
            <a:miter lim="800000"/>
            <a:headEnd/>
            <a:tailEnd/>
          </a:ln>
        </p:spPr>
        <p:txBody>
          <a:bodyPr/>
          <a:lstStyle/>
          <a:p>
            <a:pPr>
              <a:defRPr/>
            </a:pPr>
            <a:r>
              <a:rPr lang="en-US" altLang="ja-JP" b="1" dirty="0">
                <a:solidFill>
                  <a:schemeClr val="bg1"/>
                </a:solidFill>
                <a:effectLst>
                  <a:outerShdw blurRad="38100" dist="38100" dir="2700000" algn="tl">
                    <a:srgbClr val="000000">
                      <a:alpha val="43137"/>
                    </a:srgbClr>
                  </a:outerShdw>
                </a:effectLst>
                <a:latin typeface="Calibri" pitchFamily="34" charset="0"/>
              </a:rPr>
              <a:t>South America</a:t>
            </a:r>
            <a:endParaRPr lang="ja-JP" altLang="en-US" b="1" dirty="0">
              <a:solidFill>
                <a:schemeClr val="bg1"/>
              </a:solidFill>
              <a:effectLst>
                <a:outerShdw blurRad="38100" dist="38100" dir="2700000" algn="tl">
                  <a:srgbClr val="000000">
                    <a:alpha val="43137"/>
                  </a:srgbClr>
                </a:outerShdw>
              </a:effectLst>
              <a:latin typeface="Calibri" pitchFamily="34" charset="0"/>
            </a:endParaRPr>
          </a:p>
        </p:txBody>
      </p:sp>
      <p:sp>
        <p:nvSpPr>
          <p:cNvPr id="1030" name="テキスト ボックス 1"/>
          <p:cNvSpPr txBox="1">
            <a:spLocks noChangeArrowheads="1"/>
          </p:cNvSpPr>
          <p:nvPr/>
        </p:nvSpPr>
        <p:spPr bwMode="auto">
          <a:xfrm>
            <a:off x="3635375" y="4941888"/>
            <a:ext cx="1728788" cy="358775"/>
          </a:xfrm>
          <a:prstGeom prst="rect">
            <a:avLst/>
          </a:prstGeom>
          <a:noFill/>
          <a:ln w="9525">
            <a:noFill/>
            <a:miter lim="800000"/>
            <a:headEnd/>
            <a:tailEnd/>
          </a:ln>
        </p:spPr>
        <p:txBody>
          <a:bodyPr/>
          <a:lstStyle/>
          <a:p>
            <a:pPr>
              <a:defRPr/>
            </a:pPr>
            <a:r>
              <a:rPr lang="en-US" altLang="ja-JP" b="1" dirty="0">
                <a:solidFill>
                  <a:schemeClr val="bg1"/>
                </a:solidFill>
                <a:effectLst>
                  <a:outerShdw blurRad="38100" dist="38100" dir="2700000" algn="tl">
                    <a:srgbClr val="000000">
                      <a:alpha val="43137"/>
                    </a:srgbClr>
                  </a:outerShdw>
                </a:effectLst>
                <a:latin typeface="Calibri" pitchFamily="34" charset="0"/>
              </a:rPr>
              <a:t>North America</a:t>
            </a:r>
            <a:endParaRPr lang="ja-JP" altLang="en-US" b="1" dirty="0">
              <a:solidFill>
                <a:schemeClr val="bg1"/>
              </a:solidFill>
              <a:effectLst>
                <a:outerShdw blurRad="38100" dist="38100" dir="2700000" algn="tl">
                  <a:srgbClr val="000000">
                    <a:alpha val="43137"/>
                  </a:srgbClr>
                </a:outerShdw>
              </a:effectLst>
              <a:latin typeface="Calibri" pitchFamily="34" charset="0"/>
            </a:endParaRPr>
          </a:p>
        </p:txBody>
      </p:sp>
      <p:sp>
        <p:nvSpPr>
          <p:cNvPr id="1032" name="テキスト ボックス 1"/>
          <p:cNvSpPr txBox="1">
            <a:spLocks noChangeArrowheads="1"/>
          </p:cNvSpPr>
          <p:nvPr/>
        </p:nvSpPr>
        <p:spPr bwMode="auto">
          <a:xfrm>
            <a:off x="5076825" y="2997200"/>
            <a:ext cx="790575" cy="503238"/>
          </a:xfrm>
          <a:prstGeom prst="rect">
            <a:avLst/>
          </a:prstGeom>
          <a:noFill/>
          <a:ln w="9525">
            <a:noFill/>
            <a:miter lim="800000"/>
            <a:headEnd/>
            <a:tailEnd/>
          </a:ln>
        </p:spPr>
        <p:txBody>
          <a:bodyPr/>
          <a:lstStyle/>
          <a:p>
            <a:pPr>
              <a:defRPr/>
            </a:pPr>
            <a:r>
              <a:rPr lang="en-US" altLang="ja-JP" sz="2000" b="1" dirty="0">
                <a:solidFill>
                  <a:schemeClr val="bg1"/>
                </a:solidFill>
                <a:effectLst>
                  <a:outerShdw blurRad="38100" dist="38100" dir="2700000" algn="tl">
                    <a:srgbClr val="000000">
                      <a:alpha val="43137"/>
                    </a:srgbClr>
                  </a:outerShdw>
                </a:effectLst>
                <a:latin typeface="Calibri" pitchFamily="34" charset="0"/>
              </a:rPr>
              <a:t>Asia</a:t>
            </a:r>
            <a:endParaRPr lang="ja-JP" altLang="en-US" sz="2000" b="1" dirty="0">
              <a:solidFill>
                <a:schemeClr val="bg1"/>
              </a:solidFill>
              <a:effectLst>
                <a:outerShdw blurRad="38100" dist="38100" dir="2700000" algn="tl">
                  <a:srgbClr val="000000">
                    <a:alpha val="43137"/>
                  </a:srgbClr>
                </a:outerShdw>
              </a:effectLst>
              <a:latin typeface="Calibri" pitchFamily="34" charset="0"/>
            </a:endParaRPr>
          </a:p>
        </p:txBody>
      </p:sp>
      <p:sp>
        <p:nvSpPr>
          <p:cNvPr id="11" name="テキスト ボックス 1"/>
          <p:cNvSpPr txBox="1">
            <a:spLocks noChangeArrowheads="1"/>
          </p:cNvSpPr>
          <p:nvPr/>
        </p:nvSpPr>
        <p:spPr bwMode="auto">
          <a:xfrm>
            <a:off x="4500563" y="1341438"/>
            <a:ext cx="1008062" cy="574675"/>
          </a:xfrm>
          <a:prstGeom prst="rect">
            <a:avLst/>
          </a:prstGeom>
          <a:solidFill>
            <a:srgbClr val="002060"/>
          </a:solidFill>
          <a:ln w="9525">
            <a:noFill/>
            <a:miter lim="800000"/>
            <a:headEnd/>
            <a:tailEnd/>
          </a:ln>
        </p:spPr>
        <p:txBody>
          <a:bodyPr/>
          <a:lstStyle/>
          <a:p>
            <a:pPr algn="ctr">
              <a:defRPr/>
            </a:pPr>
            <a:r>
              <a:rPr lang="en-US" altLang="ja-JP" sz="1600" b="1" dirty="0">
                <a:solidFill>
                  <a:schemeClr val="bg1"/>
                </a:solidFill>
                <a:latin typeface="+mj-ea"/>
                <a:ea typeface="+mj-ea"/>
              </a:rPr>
              <a:t>2011</a:t>
            </a:r>
            <a:r>
              <a:rPr lang="ja-JP" altLang="en-US" sz="1600" b="1" dirty="0">
                <a:solidFill>
                  <a:schemeClr val="bg1"/>
                </a:solidFill>
                <a:latin typeface="+mj-ea"/>
                <a:ea typeface="+mj-ea"/>
              </a:rPr>
              <a:t>年</a:t>
            </a:r>
            <a:endParaRPr lang="en-US" altLang="ja-JP" sz="1600" b="1" dirty="0">
              <a:solidFill>
                <a:schemeClr val="bg1"/>
              </a:solidFill>
              <a:latin typeface="+mj-ea"/>
              <a:ea typeface="+mj-ea"/>
            </a:endParaRPr>
          </a:p>
          <a:p>
            <a:pPr algn="ctr">
              <a:defRPr/>
            </a:pPr>
            <a:r>
              <a:rPr lang="en-US" altLang="ja-JP" sz="1600" b="1" dirty="0">
                <a:solidFill>
                  <a:schemeClr val="bg1"/>
                </a:solidFill>
                <a:latin typeface="+mj-ea"/>
                <a:ea typeface="+mj-ea"/>
              </a:rPr>
              <a:t>70</a:t>
            </a:r>
            <a:r>
              <a:rPr lang="ja-JP" altLang="en-US" sz="1600" b="1" dirty="0">
                <a:solidFill>
                  <a:schemeClr val="bg1"/>
                </a:solidFill>
                <a:latin typeface="+mj-ea"/>
                <a:ea typeface="+mj-ea"/>
              </a:rPr>
              <a:t>億人</a:t>
            </a:r>
            <a:endParaRPr lang="en-US" altLang="ja-JP" sz="1600" b="1" dirty="0">
              <a:solidFill>
                <a:schemeClr val="bg1"/>
              </a:solidFill>
              <a:latin typeface="+mj-ea"/>
              <a:ea typeface="+mj-ea"/>
            </a:endParaRPr>
          </a:p>
          <a:p>
            <a:pPr algn="ctr">
              <a:defRPr/>
            </a:pPr>
            <a:r>
              <a:rPr lang="ja-JP" altLang="en-US" sz="1600" b="1" dirty="0">
                <a:solidFill>
                  <a:schemeClr val="bg1"/>
                </a:solidFill>
                <a:latin typeface="+mj-ea"/>
                <a:ea typeface="+mj-ea"/>
              </a:rPr>
              <a:t>　</a:t>
            </a:r>
          </a:p>
        </p:txBody>
      </p:sp>
      <p:sp>
        <p:nvSpPr>
          <p:cNvPr id="12" name="テキスト ボックス 1"/>
          <p:cNvSpPr txBox="1">
            <a:spLocks noChangeArrowheads="1"/>
          </p:cNvSpPr>
          <p:nvPr/>
        </p:nvSpPr>
        <p:spPr bwMode="auto">
          <a:xfrm>
            <a:off x="3563938" y="3068638"/>
            <a:ext cx="1584325" cy="288925"/>
          </a:xfrm>
          <a:prstGeom prst="rect">
            <a:avLst/>
          </a:prstGeom>
          <a:noFill/>
          <a:ln w="9525">
            <a:noFill/>
            <a:miter lim="800000"/>
            <a:headEnd/>
            <a:tailEnd/>
          </a:ln>
        </p:spPr>
        <p:txBody>
          <a:bodyPr/>
          <a:lstStyle/>
          <a:p>
            <a:pPr>
              <a:defRPr/>
            </a:pPr>
            <a:r>
              <a:rPr lang="ja-JP" altLang="en-US" sz="1200" b="1" dirty="0">
                <a:latin typeface="+mj-ea"/>
                <a:ea typeface="+mj-ea"/>
              </a:rPr>
              <a:t>　</a:t>
            </a:r>
            <a:r>
              <a:rPr lang="en-US" altLang="ja-JP" sz="1200" b="1" dirty="0">
                <a:latin typeface="+mj-ea"/>
                <a:ea typeface="+mj-ea"/>
              </a:rPr>
              <a:t>42</a:t>
            </a:r>
            <a:r>
              <a:rPr lang="ja-JP" altLang="en-US" sz="1200" b="1" dirty="0">
                <a:latin typeface="+mj-ea"/>
                <a:ea typeface="+mj-ea"/>
              </a:rPr>
              <a:t>億人（</a:t>
            </a:r>
            <a:r>
              <a:rPr lang="en-US" altLang="ja-JP" sz="1200" b="1" dirty="0">
                <a:latin typeface="+mj-ea"/>
                <a:ea typeface="+mj-ea"/>
              </a:rPr>
              <a:t>60.7</a:t>
            </a:r>
            <a:r>
              <a:rPr lang="ja-JP" altLang="en-US" sz="1200" b="1" dirty="0">
                <a:latin typeface="+mj-ea"/>
                <a:ea typeface="+mj-ea"/>
              </a:rPr>
              <a:t>％）</a:t>
            </a:r>
          </a:p>
        </p:txBody>
      </p:sp>
      <p:sp>
        <p:nvSpPr>
          <p:cNvPr id="13" name="テキスト ボックス 1"/>
          <p:cNvSpPr txBox="1">
            <a:spLocks noChangeArrowheads="1"/>
          </p:cNvSpPr>
          <p:nvPr/>
        </p:nvSpPr>
        <p:spPr bwMode="auto">
          <a:xfrm>
            <a:off x="7956550" y="1412875"/>
            <a:ext cx="1008063" cy="576263"/>
          </a:xfrm>
          <a:prstGeom prst="rect">
            <a:avLst/>
          </a:prstGeom>
          <a:solidFill>
            <a:srgbClr val="002060"/>
          </a:solidFill>
          <a:ln w="9525">
            <a:noFill/>
            <a:miter lim="800000"/>
            <a:headEnd/>
            <a:tailEnd/>
          </a:ln>
        </p:spPr>
        <p:txBody>
          <a:bodyPr/>
          <a:lstStyle/>
          <a:p>
            <a:pPr algn="ctr">
              <a:defRPr/>
            </a:pPr>
            <a:r>
              <a:rPr lang="en-US" altLang="ja-JP" sz="1600" b="1" dirty="0">
                <a:solidFill>
                  <a:schemeClr val="bg1"/>
                </a:solidFill>
                <a:latin typeface="+mj-ea"/>
                <a:ea typeface="+mj-ea"/>
              </a:rPr>
              <a:t>2100</a:t>
            </a:r>
            <a:r>
              <a:rPr lang="ja-JP" altLang="en-US" sz="1600" b="1" dirty="0">
                <a:solidFill>
                  <a:schemeClr val="bg1"/>
                </a:solidFill>
                <a:latin typeface="+mj-ea"/>
                <a:ea typeface="+mj-ea"/>
              </a:rPr>
              <a:t>年</a:t>
            </a:r>
            <a:endParaRPr lang="en-US" altLang="ja-JP" sz="1600" b="1" dirty="0">
              <a:solidFill>
                <a:schemeClr val="bg1"/>
              </a:solidFill>
              <a:latin typeface="+mj-ea"/>
              <a:ea typeface="+mj-ea"/>
            </a:endParaRPr>
          </a:p>
          <a:p>
            <a:pPr algn="ctr">
              <a:defRPr/>
            </a:pPr>
            <a:r>
              <a:rPr lang="en-US" altLang="ja-JP" sz="1600" b="1" dirty="0">
                <a:solidFill>
                  <a:schemeClr val="bg1"/>
                </a:solidFill>
                <a:latin typeface="+mj-ea"/>
                <a:ea typeface="+mj-ea"/>
              </a:rPr>
              <a:t>101</a:t>
            </a:r>
            <a:r>
              <a:rPr lang="ja-JP" altLang="en-US" sz="1600" b="1" dirty="0">
                <a:solidFill>
                  <a:schemeClr val="bg1"/>
                </a:solidFill>
                <a:latin typeface="+mj-ea"/>
                <a:ea typeface="+mj-ea"/>
              </a:rPr>
              <a:t>億人</a:t>
            </a:r>
            <a:endParaRPr lang="en-US" altLang="ja-JP" sz="1600" b="1" dirty="0">
              <a:solidFill>
                <a:schemeClr val="bg1"/>
              </a:solidFill>
              <a:latin typeface="+mj-ea"/>
              <a:ea typeface="+mj-ea"/>
            </a:endParaRPr>
          </a:p>
          <a:p>
            <a:pPr algn="ctr">
              <a:defRPr/>
            </a:pPr>
            <a:r>
              <a:rPr lang="ja-JP" altLang="en-US" sz="1600" b="1" dirty="0">
                <a:solidFill>
                  <a:schemeClr val="bg1"/>
                </a:solidFill>
                <a:latin typeface="+mj-ea"/>
                <a:ea typeface="+mj-ea"/>
              </a:rPr>
              <a:t>　</a:t>
            </a:r>
          </a:p>
        </p:txBody>
      </p:sp>
      <p:sp>
        <p:nvSpPr>
          <p:cNvPr id="14" name="テキスト ボックス 1"/>
          <p:cNvSpPr txBox="1">
            <a:spLocks noChangeArrowheads="1"/>
          </p:cNvSpPr>
          <p:nvPr/>
        </p:nvSpPr>
        <p:spPr bwMode="auto">
          <a:xfrm>
            <a:off x="3635375" y="4076700"/>
            <a:ext cx="1441450" cy="360363"/>
          </a:xfrm>
          <a:prstGeom prst="rect">
            <a:avLst/>
          </a:prstGeom>
          <a:noFill/>
          <a:ln w="9525">
            <a:noFill/>
            <a:miter lim="800000"/>
            <a:headEnd/>
            <a:tailEnd/>
          </a:ln>
        </p:spPr>
        <p:txBody>
          <a:bodyPr/>
          <a:lstStyle/>
          <a:p>
            <a:pPr>
              <a:defRPr/>
            </a:pPr>
            <a:r>
              <a:rPr lang="ja-JP" altLang="en-US" sz="1200" b="1" dirty="0">
                <a:latin typeface="+mj-ea"/>
                <a:ea typeface="+mj-ea"/>
              </a:rPr>
              <a:t>　</a:t>
            </a:r>
            <a:r>
              <a:rPr lang="en-US" altLang="ja-JP" sz="1200" b="1" dirty="0">
                <a:latin typeface="+mj-ea"/>
                <a:ea typeface="+mj-ea"/>
              </a:rPr>
              <a:t>10</a:t>
            </a:r>
            <a:r>
              <a:rPr lang="ja-JP" altLang="en-US" sz="1200" b="1" dirty="0">
                <a:latin typeface="+mj-ea"/>
                <a:ea typeface="+mj-ea"/>
              </a:rPr>
              <a:t>億人（</a:t>
            </a:r>
            <a:r>
              <a:rPr lang="en-US" altLang="ja-JP" sz="1200" b="1" dirty="0">
                <a:latin typeface="+mj-ea"/>
                <a:ea typeface="+mj-ea"/>
              </a:rPr>
              <a:t>14.5</a:t>
            </a:r>
            <a:r>
              <a:rPr lang="ja-JP" altLang="en-US" sz="1200" b="1" dirty="0">
                <a:latin typeface="+mj-ea"/>
                <a:ea typeface="+mj-ea"/>
              </a:rPr>
              <a:t>％）</a:t>
            </a:r>
          </a:p>
        </p:txBody>
      </p:sp>
      <p:sp>
        <p:nvSpPr>
          <p:cNvPr id="15" name="テキスト ボックス 1"/>
          <p:cNvSpPr txBox="1">
            <a:spLocks noChangeArrowheads="1"/>
          </p:cNvSpPr>
          <p:nvPr/>
        </p:nvSpPr>
        <p:spPr bwMode="auto">
          <a:xfrm>
            <a:off x="1692275" y="4005263"/>
            <a:ext cx="1584325" cy="215900"/>
          </a:xfrm>
          <a:prstGeom prst="rect">
            <a:avLst/>
          </a:prstGeom>
          <a:noFill/>
          <a:ln w="9525">
            <a:noFill/>
            <a:miter lim="800000"/>
            <a:headEnd/>
            <a:tailEnd/>
          </a:ln>
        </p:spPr>
        <p:txBody>
          <a:bodyPr/>
          <a:lstStyle/>
          <a:p>
            <a:pPr>
              <a:defRPr/>
            </a:pPr>
            <a:r>
              <a:rPr lang="ja-JP" altLang="en-US" sz="1200" b="1" dirty="0">
                <a:latin typeface="+mj-ea"/>
                <a:ea typeface="+mj-ea"/>
              </a:rPr>
              <a:t>　</a:t>
            </a:r>
            <a:r>
              <a:rPr lang="en-US" altLang="ja-JP" sz="1200" b="1" dirty="0">
                <a:latin typeface="+mj-ea"/>
                <a:ea typeface="+mj-ea"/>
              </a:rPr>
              <a:t>2.3</a:t>
            </a:r>
            <a:r>
              <a:rPr lang="ja-JP" altLang="en-US" sz="1200" b="1" dirty="0">
                <a:latin typeface="+mj-ea"/>
                <a:ea typeface="+mj-ea"/>
              </a:rPr>
              <a:t>億人（</a:t>
            </a:r>
            <a:r>
              <a:rPr lang="en-US" altLang="ja-JP" sz="1200" b="1" dirty="0">
                <a:latin typeface="+mj-ea"/>
                <a:ea typeface="+mj-ea"/>
              </a:rPr>
              <a:t>9.1</a:t>
            </a:r>
            <a:r>
              <a:rPr lang="ja-JP" altLang="en-US" sz="1200" b="1" dirty="0">
                <a:latin typeface="+mj-ea"/>
                <a:ea typeface="+mj-ea"/>
              </a:rPr>
              <a:t>％）</a:t>
            </a:r>
          </a:p>
        </p:txBody>
      </p:sp>
      <p:sp>
        <p:nvSpPr>
          <p:cNvPr id="19" name="テキスト ボックス 1"/>
          <p:cNvSpPr txBox="1">
            <a:spLocks noChangeArrowheads="1"/>
          </p:cNvSpPr>
          <p:nvPr/>
        </p:nvSpPr>
        <p:spPr bwMode="auto">
          <a:xfrm>
            <a:off x="6948488" y="3068638"/>
            <a:ext cx="1439862" cy="288925"/>
          </a:xfrm>
          <a:prstGeom prst="rect">
            <a:avLst/>
          </a:prstGeom>
          <a:noFill/>
          <a:ln w="9525">
            <a:noFill/>
            <a:miter lim="800000"/>
            <a:headEnd/>
            <a:tailEnd/>
          </a:ln>
        </p:spPr>
        <p:txBody>
          <a:bodyPr/>
          <a:lstStyle/>
          <a:p>
            <a:pPr>
              <a:defRPr/>
            </a:pPr>
            <a:r>
              <a:rPr lang="ja-JP" altLang="en-US" sz="1200" b="1" dirty="0">
                <a:latin typeface="+mj-ea"/>
                <a:ea typeface="+mj-ea"/>
              </a:rPr>
              <a:t>　</a:t>
            </a:r>
            <a:r>
              <a:rPr lang="en-US" altLang="ja-JP" sz="1200" b="1" dirty="0">
                <a:latin typeface="+mj-ea"/>
                <a:ea typeface="+mj-ea"/>
              </a:rPr>
              <a:t>46</a:t>
            </a:r>
            <a:r>
              <a:rPr lang="ja-JP" altLang="en-US" sz="1200" b="1" dirty="0">
                <a:latin typeface="+mj-ea"/>
                <a:ea typeface="+mj-ea"/>
              </a:rPr>
              <a:t>億人（</a:t>
            </a:r>
            <a:r>
              <a:rPr lang="en-US" altLang="ja-JP" sz="1200" b="1" dirty="0">
                <a:latin typeface="+mj-ea"/>
                <a:ea typeface="+mj-ea"/>
              </a:rPr>
              <a:t>45.3</a:t>
            </a:r>
            <a:r>
              <a:rPr lang="ja-JP" altLang="en-US" sz="1200" b="1" dirty="0">
                <a:latin typeface="+mj-ea"/>
                <a:ea typeface="+mj-ea"/>
              </a:rPr>
              <a:t>％）</a:t>
            </a:r>
          </a:p>
        </p:txBody>
      </p:sp>
      <p:sp>
        <p:nvSpPr>
          <p:cNvPr id="20" name="テキスト ボックス 1"/>
          <p:cNvSpPr txBox="1">
            <a:spLocks noChangeArrowheads="1"/>
          </p:cNvSpPr>
          <p:nvPr/>
        </p:nvSpPr>
        <p:spPr bwMode="auto">
          <a:xfrm>
            <a:off x="6948488" y="4149725"/>
            <a:ext cx="1584325" cy="287338"/>
          </a:xfrm>
          <a:prstGeom prst="rect">
            <a:avLst/>
          </a:prstGeom>
          <a:noFill/>
          <a:ln w="9525">
            <a:noFill/>
            <a:miter lim="800000"/>
            <a:headEnd/>
            <a:tailEnd/>
          </a:ln>
        </p:spPr>
        <p:txBody>
          <a:bodyPr/>
          <a:lstStyle/>
          <a:p>
            <a:pPr>
              <a:defRPr/>
            </a:pPr>
            <a:r>
              <a:rPr lang="ja-JP" altLang="en-US" sz="1200" b="1" dirty="0">
                <a:latin typeface="+mj-ea"/>
                <a:ea typeface="+mj-ea"/>
              </a:rPr>
              <a:t>　</a:t>
            </a:r>
            <a:r>
              <a:rPr lang="en-US" altLang="ja-JP" sz="1200" b="1" dirty="0">
                <a:latin typeface="+mj-ea"/>
                <a:ea typeface="+mj-ea"/>
              </a:rPr>
              <a:t>35.7</a:t>
            </a:r>
            <a:r>
              <a:rPr lang="ja-JP" altLang="en-US" sz="1200" b="1" dirty="0">
                <a:latin typeface="+mj-ea"/>
                <a:ea typeface="+mj-ea"/>
              </a:rPr>
              <a:t>億人（</a:t>
            </a:r>
            <a:r>
              <a:rPr lang="en-US" altLang="ja-JP" sz="1200" b="1" dirty="0">
                <a:latin typeface="+mj-ea"/>
                <a:ea typeface="+mj-ea"/>
              </a:rPr>
              <a:t>35.5</a:t>
            </a:r>
            <a:r>
              <a:rPr lang="ja-JP" altLang="en-US" sz="1200" b="1" dirty="0">
                <a:latin typeface="+mj-ea"/>
                <a:ea typeface="+mj-ea"/>
              </a:rPr>
              <a:t>％）</a:t>
            </a:r>
          </a:p>
        </p:txBody>
      </p:sp>
      <p:sp>
        <p:nvSpPr>
          <p:cNvPr id="26" name="テキスト ボックス 1"/>
          <p:cNvSpPr txBox="1">
            <a:spLocks noChangeArrowheads="1"/>
          </p:cNvSpPr>
          <p:nvPr/>
        </p:nvSpPr>
        <p:spPr bwMode="auto">
          <a:xfrm>
            <a:off x="6156325" y="1341438"/>
            <a:ext cx="1441450" cy="647700"/>
          </a:xfrm>
          <a:prstGeom prst="rect">
            <a:avLst/>
          </a:prstGeom>
          <a:noFill/>
          <a:ln w="9525">
            <a:solidFill>
              <a:srgbClr val="FF0000"/>
            </a:solidFill>
            <a:miter lim="800000"/>
            <a:headEnd/>
            <a:tailEnd/>
          </a:ln>
        </p:spPr>
        <p:txBody>
          <a:bodyPr/>
          <a:lstStyle/>
          <a:p>
            <a:pPr algn="ctr">
              <a:defRPr/>
            </a:pPr>
            <a:r>
              <a:rPr lang="en-US" altLang="ja-JP" sz="1600" b="1" dirty="0">
                <a:solidFill>
                  <a:srgbClr val="FF0000"/>
                </a:solidFill>
                <a:latin typeface="+mj-ea"/>
                <a:ea typeface="+mj-ea"/>
              </a:rPr>
              <a:t>2085</a:t>
            </a:r>
            <a:r>
              <a:rPr lang="ja-JP" altLang="en-US" sz="1600" b="1" dirty="0">
                <a:solidFill>
                  <a:srgbClr val="FF0000"/>
                </a:solidFill>
                <a:latin typeface="+mj-ea"/>
                <a:ea typeface="+mj-ea"/>
              </a:rPr>
              <a:t>年ごろ</a:t>
            </a:r>
            <a:endParaRPr lang="en-US" altLang="ja-JP" sz="1600" b="1" dirty="0">
              <a:solidFill>
                <a:srgbClr val="FF0000"/>
              </a:solidFill>
              <a:latin typeface="+mj-ea"/>
              <a:ea typeface="+mj-ea"/>
            </a:endParaRPr>
          </a:p>
          <a:p>
            <a:pPr algn="ctr">
              <a:defRPr/>
            </a:pPr>
            <a:r>
              <a:rPr lang="en-US" altLang="ja-JP" sz="1600" b="1" dirty="0">
                <a:solidFill>
                  <a:srgbClr val="FF0000"/>
                </a:solidFill>
                <a:latin typeface="+mj-ea"/>
                <a:ea typeface="+mj-ea"/>
              </a:rPr>
              <a:t>100</a:t>
            </a:r>
            <a:r>
              <a:rPr lang="ja-JP" altLang="en-US" sz="1600" b="1" dirty="0">
                <a:solidFill>
                  <a:srgbClr val="FF0000"/>
                </a:solidFill>
                <a:latin typeface="+mj-ea"/>
                <a:ea typeface="+mj-ea"/>
              </a:rPr>
              <a:t>億人突破</a:t>
            </a:r>
          </a:p>
        </p:txBody>
      </p:sp>
      <p:sp>
        <p:nvSpPr>
          <p:cNvPr id="27" name="テキスト ボックス 1"/>
          <p:cNvSpPr txBox="1">
            <a:spLocks noChangeArrowheads="1"/>
          </p:cNvSpPr>
          <p:nvPr/>
        </p:nvSpPr>
        <p:spPr bwMode="auto">
          <a:xfrm>
            <a:off x="2124075" y="3573463"/>
            <a:ext cx="1439863" cy="287337"/>
          </a:xfrm>
          <a:prstGeom prst="rect">
            <a:avLst/>
          </a:prstGeom>
          <a:noFill/>
          <a:ln w="9525">
            <a:noFill/>
            <a:miter lim="800000"/>
            <a:headEnd/>
            <a:tailEnd/>
          </a:ln>
        </p:spPr>
        <p:txBody>
          <a:bodyPr/>
          <a:lstStyle/>
          <a:p>
            <a:pPr>
              <a:defRPr/>
            </a:pPr>
            <a:r>
              <a:rPr lang="en-US" altLang="ja-JP" sz="1200" b="1" dirty="0">
                <a:latin typeface="+mj-ea"/>
                <a:ea typeface="+mj-ea"/>
              </a:rPr>
              <a:t>14</a:t>
            </a:r>
            <a:r>
              <a:rPr lang="ja-JP" altLang="en-US" sz="1200" b="1" dirty="0">
                <a:latin typeface="+mj-ea"/>
                <a:ea typeface="+mj-ea"/>
              </a:rPr>
              <a:t>億人（</a:t>
            </a:r>
            <a:r>
              <a:rPr lang="en-US" altLang="ja-JP" sz="1200" b="1" dirty="0">
                <a:latin typeface="+mj-ea"/>
                <a:ea typeface="+mj-ea"/>
              </a:rPr>
              <a:t>55.3</a:t>
            </a:r>
            <a:r>
              <a:rPr lang="ja-JP" altLang="en-US" sz="1200" b="1" dirty="0">
                <a:latin typeface="+mj-ea"/>
                <a:ea typeface="+mj-ea"/>
              </a:rPr>
              <a:t>％）</a:t>
            </a:r>
          </a:p>
        </p:txBody>
      </p:sp>
      <p:sp>
        <p:nvSpPr>
          <p:cNvPr id="32" name="テキスト ボックス 1"/>
          <p:cNvSpPr txBox="1">
            <a:spLocks noChangeArrowheads="1"/>
          </p:cNvSpPr>
          <p:nvPr/>
        </p:nvSpPr>
        <p:spPr bwMode="auto">
          <a:xfrm>
            <a:off x="1908175" y="1341438"/>
            <a:ext cx="1008063" cy="574675"/>
          </a:xfrm>
          <a:prstGeom prst="rect">
            <a:avLst/>
          </a:prstGeom>
          <a:solidFill>
            <a:srgbClr val="002060"/>
          </a:solidFill>
          <a:ln w="9525">
            <a:noFill/>
            <a:miter lim="800000"/>
            <a:headEnd/>
            <a:tailEnd/>
          </a:ln>
        </p:spPr>
        <p:txBody>
          <a:bodyPr/>
          <a:lstStyle/>
          <a:p>
            <a:pPr algn="ctr">
              <a:defRPr/>
            </a:pPr>
            <a:r>
              <a:rPr lang="en-US" altLang="ja-JP" sz="1600" b="1" dirty="0">
                <a:solidFill>
                  <a:schemeClr val="bg1"/>
                </a:solidFill>
                <a:latin typeface="+mj-ea"/>
                <a:ea typeface="+mj-ea"/>
              </a:rPr>
              <a:t>1950</a:t>
            </a:r>
            <a:r>
              <a:rPr lang="ja-JP" altLang="en-US" sz="1600" b="1" dirty="0">
                <a:solidFill>
                  <a:schemeClr val="bg1"/>
                </a:solidFill>
                <a:latin typeface="+mj-ea"/>
                <a:ea typeface="+mj-ea"/>
              </a:rPr>
              <a:t>年</a:t>
            </a:r>
            <a:endParaRPr lang="en-US" altLang="ja-JP" sz="1600" b="1" dirty="0">
              <a:solidFill>
                <a:schemeClr val="bg1"/>
              </a:solidFill>
              <a:latin typeface="+mj-ea"/>
              <a:ea typeface="+mj-ea"/>
            </a:endParaRPr>
          </a:p>
          <a:p>
            <a:pPr algn="ctr">
              <a:defRPr/>
            </a:pPr>
            <a:r>
              <a:rPr lang="en-US" altLang="ja-JP" sz="1600" b="1" dirty="0">
                <a:solidFill>
                  <a:schemeClr val="bg1"/>
                </a:solidFill>
                <a:latin typeface="+mj-ea"/>
                <a:ea typeface="+mj-ea"/>
              </a:rPr>
              <a:t>25</a:t>
            </a:r>
            <a:r>
              <a:rPr lang="ja-JP" altLang="en-US" sz="1600" b="1" dirty="0">
                <a:solidFill>
                  <a:schemeClr val="bg1"/>
                </a:solidFill>
                <a:latin typeface="+mj-ea"/>
                <a:ea typeface="+mj-ea"/>
              </a:rPr>
              <a:t>億人</a:t>
            </a:r>
            <a:endParaRPr lang="en-US" altLang="ja-JP" sz="1600" b="1" dirty="0">
              <a:solidFill>
                <a:schemeClr val="bg1"/>
              </a:solidFill>
              <a:latin typeface="+mj-ea"/>
              <a:ea typeface="+mj-ea"/>
            </a:endParaRPr>
          </a:p>
          <a:p>
            <a:pPr algn="ctr">
              <a:defRPr/>
            </a:pPr>
            <a:r>
              <a:rPr lang="ja-JP" altLang="en-US" sz="1600" b="1" dirty="0">
                <a:solidFill>
                  <a:schemeClr val="bg1"/>
                </a:solidFill>
                <a:latin typeface="+mj-ea"/>
                <a:ea typeface="+mj-ea"/>
              </a:rPr>
              <a:t>　</a:t>
            </a:r>
          </a:p>
        </p:txBody>
      </p:sp>
      <p:sp>
        <p:nvSpPr>
          <p:cNvPr id="33" name="テキスト ボックス 1"/>
          <p:cNvSpPr txBox="1">
            <a:spLocks noChangeArrowheads="1"/>
          </p:cNvSpPr>
          <p:nvPr/>
        </p:nvSpPr>
        <p:spPr bwMode="auto">
          <a:xfrm>
            <a:off x="0" y="1700213"/>
            <a:ext cx="1331913" cy="431800"/>
          </a:xfrm>
          <a:prstGeom prst="rect">
            <a:avLst/>
          </a:prstGeom>
          <a:noFill/>
          <a:ln w="9525">
            <a:noFill/>
            <a:miter lim="800000"/>
            <a:headEnd/>
            <a:tailEnd/>
          </a:ln>
        </p:spPr>
        <p:txBody>
          <a:bodyPr/>
          <a:lstStyle/>
          <a:p>
            <a:pPr>
              <a:defRPr/>
            </a:pPr>
            <a:r>
              <a:rPr lang="ja-JP" altLang="en-US" sz="1600" dirty="0">
                <a:latin typeface="+mj-ea"/>
                <a:ea typeface="+mj-ea"/>
              </a:rPr>
              <a:t>　単位：億人</a:t>
            </a:r>
          </a:p>
        </p:txBody>
      </p:sp>
      <p:sp>
        <p:nvSpPr>
          <p:cNvPr id="79891" name="タイトル 1"/>
          <p:cNvSpPr txBox="1">
            <a:spLocks/>
          </p:cNvSpPr>
          <p:nvPr/>
        </p:nvSpPr>
        <p:spPr bwMode="auto">
          <a:xfrm>
            <a:off x="446088" y="254000"/>
            <a:ext cx="8229600" cy="582613"/>
          </a:xfrm>
          <a:prstGeom prst="rect">
            <a:avLst/>
          </a:prstGeom>
          <a:noFill/>
          <a:ln w="9525">
            <a:noFill/>
            <a:miter lim="800000"/>
            <a:headEnd/>
            <a:tailEnd/>
          </a:ln>
        </p:spPr>
        <p:txBody>
          <a:bodyPr anchor="ctr"/>
          <a:lstStyle/>
          <a:p>
            <a:pPr algn="ctr"/>
            <a:r>
              <a:rPr lang="ja-JP" altLang="en-US" sz="2800" b="1">
                <a:solidFill>
                  <a:srgbClr val="000000"/>
                </a:solidFill>
                <a:latin typeface="メイリオ" pitchFamily="50" charset="-128"/>
                <a:ea typeface="メイリオ" pitchFamily="50" charset="-128"/>
                <a:cs typeface="Arial" charset="0"/>
              </a:rPr>
              <a:t>世界の地域別人口予測</a:t>
            </a:r>
          </a:p>
        </p:txBody>
      </p:sp>
      <p:sp>
        <p:nvSpPr>
          <p:cNvPr id="28" name="Slide Number Placeholder 8"/>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E30A82-4943-42DB-8014-2B8AE31AE13D}" type="slidenum">
              <a:rPr lang="ja-JP" altLang="en-US" sz="1200"/>
              <a:pPr fontAlgn="base">
                <a:spcBef>
                  <a:spcPct val="0"/>
                </a:spcBef>
                <a:spcAft>
                  <a:spcPct val="0"/>
                </a:spcAft>
                <a:defRPr/>
              </a:pPr>
              <a:t>2</a:t>
            </a:fld>
            <a:endParaRPr lang="ja-JP" altLang="en-US" sz="1200" dirty="0"/>
          </a:p>
        </p:txBody>
      </p:sp>
      <p:sp>
        <p:nvSpPr>
          <p:cNvPr id="79893" name="正方形/長方形 18"/>
          <p:cNvSpPr>
            <a:spLocks noChangeArrowheads="1"/>
          </p:cNvSpPr>
          <p:nvPr/>
        </p:nvSpPr>
        <p:spPr bwMode="auto">
          <a:xfrm>
            <a:off x="0" y="6021388"/>
            <a:ext cx="3203575" cy="230187"/>
          </a:xfrm>
          <a:prstGeom prst="rect">
            <a:avLst/>
          </a:prstGeom>
          <a:noFill/>
          <a:ln w="9525">
            <a:noFill/>
            <a:miter lim="800000"/>
            <a:headEnd/>
            <a:tailEnd/>
          </a:ln>
        </p:spPr>
        <p:txBody>
          <a:bodyPr>
            <a:spAutoFit/>
          </a:bodyPr>
          <a:lstStyle/>
          <a:p>
            <a:r>
              <a:rPr lang="en-US" altLang="ja-JP" sz="900">
                <a:latin typeface="HGPｺﾞｼｯｸE" pitchFamily="50" charset="-128"/>
                <a:ea typeface="HGPｺﾞｼｯｸE" pitchFamily="50" charset="-128"/>
              </a:rPr>
              <a:t>Source: UN, World Population Prospects: The 2010 Revision</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テキスト 1"/>
          <p:cNvSpPr txBox="1">
            <a:spLocks noChangeArrowheads="1"/>
          </p:cNvSpPr>
          <p:nvPr/>
        </p:nvSpPr>
        <p:spPr bwMode="auto">
          <a:xfrm>
            <a:off x="34925" y="6092825"/>
            <a:ext cx="7705725" cy="215900"/>
          </a:xfrm>
          <a:prstGeom prst="rect">
            <a:avLst/>
          </a:prstGeom>
          <a:solidFill>
            <a:srgbClr val="FFFFFF"/>
          </a:solidFill>
          <a:ln w="1">
            <a:noFill/>
            <a:miter lim="800000"/>
            <a:headEnd/>
            <a:tailEnd/>
          </a:ln>
        </p:spPr>
        <p:txBody>
          <a:bodyPr lIns="27432" tIns="18288" rIns="0" bIns="0"/>
          <a:lstStyle/>
          <a:p>
            <a:pPr>
              <a:defRPr/>
            </a:pPr>
            <a:r>
              <a:rPr lang="en-US" altLang="ja-JP" sz="1050" dirty="0">
                <a:solidFill>
                  <a:srgbClr val="000000"/>
                </a:solidFill>
                <a:latin typeface="ＭＳ Ｐゴシック" pitchFamily="50" charset="-128"/>
                <a:ea typeface="ＭＳ Ｐゴシック" pitchFamily="50" charset="-128"/>
                <a:cs typeface="Times New Roman" pitchFamily="18" charset="0"/>
              </a:rPr>
              <a:t>UN, </a:t>
            </a:r>
            <a:r>
              <a:rPr lang="en-US" altLang="ja-JP" sz="1050" i="1" dirty="0">
                <a:solidFill>
                  <a:srgbClr val="000000"/>
                </a:solidFill>
                <a:latin typeface="ＭＳ Ｐゴシック" pitchFamily="50" charset="-128"/>
                <a:ea typeface="ＭＳ Ｐゴシック" pitchFamily="50" charset="-128"/>
                <a:cs typeface="Times New Roman" pitchFamily="18" charset="0"/>
              </a:rPr>
              <a:t>World Population Prospects: The 2010 Revision</a:t>
            </a:r>
            <a:r>
              <a:rPr lang="en-US" altLang="ja-JP" sz="1050" dirty="0">
                <a:solidFill>
                  <a:srgbClr val="000000"/>
                </a:solidFill>
                <a:latin typeface="ＭＳ Ｐゴシック" pitchFamily="50" charset="-128"/>
                <a:ea typeface="ＭＳ Ｐゴシック" pitchFamily="50" charset="-128"/>
                <a:cs typeface="Times New Roman" pitchFamily="18" charset="0"/>
              </a:rPr>
              <a:t> </a:t>
            </a:r>
            <a:r>
              <a:rPr lang="ja-JP" altLang="en-US" sz="1050" dirty="0">
                <a:solidFill>
                  <a:srgbClr val="000000"/>
                </a:solidFill>
                <a:latin typeface="ＭＳ Ｐゴシック" pitchFamily="50" charset="-128"/>
                <a:ea typeface="ＭＳ Ｐゴシック" pitchFamily="50" charset="-128"/>
                <a:cs typeface="Times New Roman" pitchFamily="18" charset="0"/>
              </a:rPr>
              <a:t>（中位推計） に掲載されている</a:t>
            </a:r>
            <a:r>
              <a:rPr lang="en-US" altLang="ja-JP" sz="1050" dirty="0">
                <a:solidFill>
                  <a:srgbClr val="000000"/>
                </a:solidFill>
                <a:latin typeface="ＭＳ Ｐゴシック" pitchFamily="50" charset="-128"/>
                <a:ea typeface="ＭＳ Ｐゴシック" pitchFamily="50" charset="-128"/>
                <a:cs typeface="Times New Roman" pitchFamily="18" charset="0"/>
              </a:rPr>
              <a:t>230</a:t>
            </a:r>
            <a:r>
              <a:rPr lang="ja-JP" altLang="en-US" sz="1050" dirty="0">
                <a:solidFill>
                  <a:srgbClr val="000000"/>
                </a:solidFill>
                <a:latin typeface="ＭＳ Ｐゴシック" pitchFamily="50" charset="-128"/>
                <a:ea typeface="ＭＳ Ｐゴシック" pitchFamily="50" charset="-128"/>
                <a:cs typeface="Times New Roman" pitchFamily="18" charset="0"/>
              </a:rPr>
              <a:t>か国のうちの順位。各年年央</a:t>
            </a:r>
            <a:r>
              <a:rPr lang="en-US" altLang="ja-JP" sz="1050" dirty="0">
                <a:solidFill>
                  <a:srgbClr val="000000"/>
                </a:solidFill>
                <a:latin typeface="ＭＳ Ｐゴシック" pitchFamily="50" charset="-128"/>
                <a:ea typeface="ＭＳ Ｐゴシック" pitchFamily="50" charset="-128"/>
                <a:cs typeface="Times New Roman" pitchFamily="18" charset="0"/>
              </a:rPr>
              <a:t>(7</a:t>
            </a:r>
            <a:r>
              <a:rPr lang="ja-JP" altLang="en-US" sz="1050" dirty="0">
                <a:solidFill>
                  <a:srgbClr val="000000"/>
                </a:solidFill>
                <a:latin typeface="ＭＳ Ｐゴシック" pitchFamily="50" charset="-128"/>
                <a:ea typeface="ＭＳ Ｐゴシック" pitchFamily="50" charset="-128"/>
                <a:cs typeface="Times New Roman" pitchFamily="18" charset="0"/>
              </a:rPr>
              <a:t>月</a:t>
            </a:r>
            <a:r>
              <a:rPr lang="en-US" altLang="ja-JP" sz="1050" dirty="0">
                <a:solidFill>
                  <a:srgbClr val="000000"/>
                </a:solidFill>
                <a:latin typeface="ＭＳ Ｐゴシック" pitchFamily="50" charset="-128"/>
                <a:ea typeface="ＭＳ Ｐゴシック" pitchFamily="50" charset="-128"/>
                <a:cs typeface="Times New Roman" pitchFamily="18" charset="0"/>
              </a:rPr>
              <a:t>1</a:t>
            </a:r>
            <a:r>
              <a:rPr lang="ja-JP" altLang="en-US" sz="1050" dirty="0">
                <a:solidFill>
                  <a:srgbClr val="000000"/>
                </a:solidFill>
                <a:latin typeface="ＭＳ Ｐゴシック" pitchFamily="50" charset="-128"/>
                <a:ea typeface="ＭＳ Ｐゴシック" pitchFamily="50" charset="-128"/>
                <a:cs typeface="Times New Roman" pitchFamily="18" charset="0"/>
              </a:rPr>
              <a:t>日</a:t>
            </a:r>
            <a:r>
              <a:rPr lang="en-US" altLang="ja-JP" sz="1050" dirty="0">
                <a:solidFill>
                  <a:srgbClr val="000000"/>
                </a:solidFill>
                <a:latin typeface="ＭＳ Ｐゴシック" pitchFamily="50" charset="-128"/>
                <a:ea typeface="ＭＳ Ｐゴシック" pitchFamily="50" charset="-128"/>
                <a:cs typeface="Times New Roman" pitchFamily="18" charset="0"/>
              </a:rPr>
              <a:t>)</a:t>
            </a:r>
            <a:r>
              <a:rPr lang="ja-JP" altLang="en-US" sz="1050" dirty="0">
                <a:solidFill>
                  <a:srgbClr val="000000"/>
                </a:solidFill>
                <a:latin typeface="ＭＳ Ｐゴシック" pitchFamily="50" charset="-128"/>
                <a:ea typeface="ＭＳ Ｐゴシック" pitchFamily="50" charset="-128"/>
                <a:cs typeface="Times New Roman" pitchFamily="18" charset="0"/>
              </a:rPr>
              <a:t>現在。</a:t>
            </a:r>
          </a:p>
        </p:txBody>
      </p:sp>
      <p:sp>
        <p:nvSpPr>
          <p:cNvPr id="81922" name="タイトル 1"/>
          <p:cNvSpPr txBox="1">
            <a:spLocks/>
          </p:cNvSpPr>
          <p:nvPr/>
        </p:nvSpPr>
        <p:spPr bwMode="auto">
          <a:xfrm>
            <a:off x="457200" y="254000"/>
            <a:ext cx="8229600" cy="582613"/>
          </a:xfrm>
          <a:prstGeom prst="rect">
            <a:avLst/>
          </a:prstGeom>
          <a:noFill/>
          <a:ln w="9525">
            <a:noFill/>
            <a:miter lim="800000"/>
            <a:headEnd/>
            <a:tailEnd/>
          </a:ln>
        </p:spPr>
        <p:txBody>
          <a:bodyPr anchor="ctr"/>
          <a:lstStyle/>
          <a:p>
            <a:pPr algn="ctr"/>
            <a:r>
              <a:rPr lang="ja-JP" altLang="en-US" sz="2800" b="1">
                <a:solidFill>
                  <a:srgbClr val="000000"/>
                </a:solidFill>
                <a:latin typeface="メイリオ" pitchFamily="50" charset="-128"/>
                <a:ea typeface="メイリオ" pitchFamily="50" charset="-128"/>
                <a:cs typeface="Arial" charset="0"/>
              </a:rPr>
              <a:t>国別人口推移</a:t>
            </a:r>
          </a:p>
        </p:txBody>
      </p:sp>
      <p:sp>
        <p:nvSpPr>
          <p:cNvPr id="7" name="正方形/長方形 6"/>
          <p:cNvSpPr/>
          <p:nvPr/>
        </p:nvSpPr>
        <p:spPr>
          <a:xfrm>
            <a:off x="1331913" y="1125538"/>
            <a:ext cx="647700" cy="287337"/>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1924" name="タイトル 1"/>
          <p:cNvSpPr txBox="1">
            <a:spLocks/>
          </p:cNvSpPr>
          <p:nvPr/>
        </p:nvSpPr>
        <p:spPr bwMode="auto">
          <a:xfrm>
            <a:off x="2051050" y="1125538"/>
            <a:ext cx="1512888" cy="287337"/>
          </a:xfrm>
          <a:prstGeom prst="rect">
            <a:avLst/>
          </a:prstGeom>
          <a:noFill/>
          <a:ln w="9525">
            <a:noFill/>
            <a:miter lim="800000"/>
            <a:headEnd/>
            <a:tailEnd/>
          </a:ln>
        </p:spPr>
        <p:txBody>
          <a:bodyPr anchor="ctr"/>
          <a:lstStyle/>
          <a:p>
            <a:r>
              <a:rPr lang="ja-JP" altLang="en-US" sz="1600" b="1">
                <a:solidFill>
                  <a:srgbClr val="000000"/>
                </a:solidFill>
                <a:latin typeface="メイリオ" pitchFamily="50" charset="-128"/>
                <a:ea typeface="メイリオ" pitchFamily="50" charset="-128"/>
                <a:cs typeface="Arial" charset="0"/>
              </a:rPr>
              <a:t>ヨーロッパ</a:t>
            </a:r>
          </a:p>
        </p:txBody>
      </p:sp>
      <p:sp>
        <p:nvSpPr>
          <p:cNvPr id="9" name="正方形/長方形 8"/>
          <p:cNvSpPr/>
          <p:nvPr/>
        </p:nvSpPr>
        <p:spPr>
          <a:xfrm>
            <a:off x="1331913" y="1484313"/>
            <a:ext cx="647700" cy="288925"/>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1926" name="タイトル 1"/>
          <p:cNvSpPr txBox="1">
            <a:spLocks/>
          </p:cNvSpPr>
          <p:nvPr/>
        </p:nvSpPr>
        <p:spPr bwMode="auto">
          <a:xfrm>
            <a:off x="2051050" y="1484313"/>
            <a:ext cx="1512888" cy="288925"/>
          </a:xfrm>
          <a:prstGeom prst="rect">
            <a:avLst/>
          </a:prstGeom>
          <a:noFill/>
          <a:ln w="9525">
            <a:noFill/>
            <a:miter lim="800000"/>
            <a:headEnd/>
            <a:tailEnd/>
          </a:ln>
        </p:spPr>
        <p:txBody>
          <a:bodyPr anchor="ctr"/>
          <a:lstStyle/>
          <a:p>
            <a:r>
              <a:rPr lang="ja-JP" altLang="en-US" sz="1600" b="1">
                <a:solidFill>
                  <a:srgbClr val="000000"/>
                </a:solidFill>
                <a:latin typeface="メイリオ" pitchFamily="50" charset="-128"/>
                <a:ea typeface="メイリオ" pitchFamily="50" charset="-128"/>
                <a:cs typeface="Arial" charset="0"/>
              </a:rPr>
              <a:t>アジア</a:t>
            </a:r>
          </a:p>
        </p:txBody>
      </p:sp>
      <p:sp>
        <p:nvSpPr>
          <p:cNvPr id="12" name="正方形/長方形 11"/>
          <p:cNvSpPr/>
          <p:nvPr/>
        </p:nvSpPr>
        <p:spPr>
          <a:xfrm>
            <a:off x="4067175" y="1125538"/>
            <a:ext cx="649288" cy="287337"/>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1928" name="タイトル 1"/>
          <p:cNvSpPr txBox="1">
            <a:spLocks/>
          </p:cNvSpPr>
          <p:nvPr/>
        </p:nvSpPr>
        <p:spPr bwMode="auto">
          <a:xfrm>
            <a:off x="4787900" y="1125538"/>
            <a:ext cx="1512888" cy="287337"/>
          </a:xfrm>
          <a:prstGeom prst="rect">
            <a:avLst/>
          </a:prstGeom>
          <a:noFill/>
          <a:ln w="9525">
            <a:noFill/>
            <a:miter lim="800000"/>
            <a:headEnd/>
            <a:tailEnd/>
          </a:ln>
        </p:spPr>
        <p:txBody>
          <a:bodyPr anchor="ctr"/>
          <a:lstStyle/>
          <a:p>
            <a:r>
              <a:rPr lang="ja-JP" altLang="en-US" sz="1600" b="1">
                <a:solidFill>
                  <a:srgbClr val="000000"/>
                </a:solidFill>
                <a:latin typeface="メイリオ" pitchFamily="50" charset="-128"/>
                <a:ea typeface="メイリオ" pitchFamily="50" charset="-128"/>
                <a:cs typeface="Arial" charset="0"/>
              </a:rPr>
              <a:t>中南米</a:t>
            </a:r>
          </a:p>
        </p:txBody>
      </p:sp>
      <p:sp>
        <p:nvSpPr>
          <p:cNvPr id="14" name="正方形/長方形 13"/>
          <p:cNvSpPr/>
          <p:nvPr/>
        </p:nvSpPr>
        <p:spPr>
          <a:xfrm>
            <a:off x="4067175" y="1484313"/>
            <a:ext cx="649288" cy="288925"/>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1930" name="タイトル 1"/>
          <p:cNvSpPr txBox="1">
            <a:spLocks/>
          </p:cNvSpPr>
          <p:nvPr/>
        </p:nvSpPr>
        <p:spPr bwMode="auto">
          <a:xfrm>
            <a:off x="4787900" y="1484313"/>
            <a:ext cx="1512888" cy="288925"/>
          </a:xfrm>
          <a:prstGeom prst="rect">
            <a:avLst/>
          </a:prstGeom>
          <a:noFill/>
          <a:ln w="9525">
            <a:noFill/>
            <a:miter lim="800000"/>
            <a:headEnd/>
            <a:tailEnd/>
          </a:ln>
        </p:spPr>
        <p:txBody>
          <a:bodyPr anchor="ctr"/>
          <a:lstStyle/>
          <a:p>
            <a:r>
              <a:rPr lang="ja-JP" altLang="en-US" sz="1600" b="1">
                <a:solidFill>
                  <a:srgbClr val="000000"/>
                </a:solidFill>
                <a:latin typeface="メイリオ" pitchFamily="50" charset="-128"/>
                <a:ea typeface="メイリオ" pitchFamily="50" charset="-128"/>
                <a:cs typeface="Arial" charset="0"/>
              </a:rPr>
              <a:t>アフリカ</a:t>
            </a:r>
          </a:p>
        </p:txBody>
      </p:sp>
      <p:sp>
        <p:nvSpPr>
          <p:cNvPr id="18" name="正方形/長方形 17"/>
          <p:cNvSpPr/>
          <p:nvPr/>
        </p:nvSpPr>
        <p:spPr>
          <a:xfrm>
            <a:off x="6588125" y="1125538"/>
            <a:ext cx="647700" cy="287337"/>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1932" name="タイトル 1"/>
          <p:cNvSpPr txBox="1">
            <a:spLocks/>
          </p:cNvSpPr>
          <p:nvPr/>
        </p:nvSpPr>
        <p:spPr bwMode="auto">
          <a:xfrm>
            <a:off x="7308850" y="1125538"/>
            <a:ext cx="1511300" cy="287337"/>
          </a:xfrm>
          <a:prstGeom prst="rect">
            <a:avLst/>
          </a:prstGeom>
          <a:noFill/>
          <a:ln w="9525">
            <a:noFill/>
            <a:miter lim="800000"/>
            <a:headEnd/>
            <a:tailEnd/>
          </a:ln>
        </p:spPr>
        <p:txBody>
          <a:bodyPr anchor="ctr"/>
          <a:lstStyle/>
          <a:p>
            <a:r>
              <a:rPr lang="ja-JP" altLang="en-US" sz="1600" b="1">
                <a:solidFill>
                  <a:srgbClr val="000000"/>
                </a:solidFill>
                <a:latin typeface="メイリオ" pitchFamily="50" charset="-128"/>
                <a:ea typeface="メイリオ" pitchFamily="50" charset="-128"/>
                <a:cs typeface="Arial" charset="0"/>
              </a:rPr>
              <a:t>北米</a:t>
            </a:r>
          </a:p>
        </p:txBody>
      </p:sp>
      <p:sp>
        <p:nvSpPr>
          <p:cNvPr id="17" name="Slide Number Placeholder 8"/>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90C3D6-D3BA-4A31-9AB6-3CBB560B9EB3}" type="slidenum">
              <a:rPr lang="ja-JP" altLang="en-US" sz="1200"/>
              <a:pPr fontAlgn="base">
                <a:spcBef>
                  <a:spcPct val="0"/>
                </a:spcBef>
                <a:spcAft>
                  <a:spcPct val="0"/>
                </a:spcAft>
                <a:defRPr/>
              </a:pPr>
              <a:t>3</a:t>
            </a:fld>
            <a:endParaRPr lang="ja-JP" altLang="en-US" sz="1200" dirty="0"/>
          </a:p>
        </p:txBody>
      </p:sp>
      <p:pic>
        <p:nvPicPr>
          <p:cNvPr id="81934" name="Picture 1"/>
          <p:cNvPicPr>
            <a:picLocks noChangeAspect="1" noChangeArrowheads="1"/>
          </p:cNvPicPr>
          <p:nvPr/>
        </p:nvPicPr>
        <p:blipFill>
          <a:blip r:embed="rId3"/>
          <a:srcRect/>
          <a:stretch>
            <a:fillRect/>
          </a:stretch>
        </p:blipFill>
        <p:spPr bwMode="auto">
          <a:xfrm>
            <a:off x="250825" y="1892300"/>
            <a:ext cx="8713788" cy="412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971550" y="1268413"/>
            <a:ext cx="1152525" cy="254000"/>
          </a:xfrm>
          <a:prstGeom prst="rect">
            <a:avLst/>
          </a:prstGeom>
          <a:noFill/>
        </p:spPr>
        <p:txBody>
          <a:bodyPr>
            <a:spAutoFit/>
          </a:bodyPr>
          <a:lstStyle/>
          <a:p>
            <a:pPr>
              <a:defRPr/>
            </a:pPr>
            <a:r>
              <a:rPr lang="ja-JP" altLang="en-US" sz="1050" dirty="0">
                <a:latin typeface="HGPｺﾞｼｯｸE" pitchFamily="50" charset="-128"/>
                <a:ea typeface="HGPｺﾞｼｯｸE" pitchFamily="50" charset="-128"/>
              </a:rPr>
              <a:t>（</a:t>
            </a:r>
            <a:r>
              <a:rPr lang="en-US" altLang="ja-JP" sz="1050" dirty="0">
                <a:latin typeface="HGPｺﾞｼｯｸE" pitchFamily="50" charset="-128"/>
                <a:ea typeface="HGPｺﾞｼｯｸE" pitchFamily="50" charset="-128"/>
              </a:rPr>
              <a:t>10</a:t>
            </a:r>
            <a:r>
              <a:rPr lang="ja-JP" altLang="en-US" sz="1050" dirty="0">
                <a:latin typeface="HGPｺﾞｼｯｸE" pitchFamily="50" charset="-128"/>
                <a:ea typeface="HGPｺﾞｼｯｸE" pitchFamily="50" charset="-128"/>
              </a:rPr>
              <a:t>億ドル）</a:t>
            </a:r>
          </a:p>
        </p:txBody>
      </p:sp>
      <p:graphicFrame>
        <p:nvGraphicFramePr>
          <p:cNvPr id="55298" name="グラフ 9"/>
          <p:cNvGraphicFramePr>
            <a:graphicFrameLocks/>
          </p:cNvGraphicFramePr>
          <p:nvPr/>
        </p:nvGraphicFramePr>
        <p:xfrm>
          <a:off x="849313" y="1484313"/>
          <a:ext cx="7286625" cy="4537075"/>
        </p:xfrm>
        <a:graphic>
          <a:graphicData uri="http://schemas.openxmlformats.org/presentationml/2006/ole">
            <p:oleObj spid="_x0000_s55298" r:id="rId4" imgW="7291448" imgH="4535817" progId="Excel.Sheet.8">
              <p:embed/>
            </p:oleObj>
          </a:graphicData>
        </a:graphic>
      </p:graphicFrame>
      <p:sp>
        <p:nvSpPr>
          <p:cNvPr id="55300" name="テキスト ボックス 15"/>
          <p:cNvSpPr txBox="1">
            <a:spLocks noChangeArrowheads="1"/>
          </p:cNvSpPr>
          <p:nvPr/>
        </p:nvSpPr>
        <p:spPr bwMode="auto">
          <a:xfrm>
            <a:off x="2195513" y="1773238"/>
            <a:ext cx="2232025" cy="584200"/>
          </a:xfrm>
          <a:prstGeom prst="rect">
            <a:avLst/>
          </a:prstGeom>
          <a:noFill/>
          <a:ln w="9525">
            <a:noFill/>
            <a:miter lim="800000"/>
            <a:headEnd/>
            <a:tailEnd/>
          </a:ln>
        </p:spPr>
        <p:txBody>
          <a:bodyPr>
            <a:spAutoFit/>
          </a:bodyPr>
          <a:lstStyle/>
          <a:p>
            <a:pPr algn="ctr"/>
            <a:r>
              <a:rPr lang="ja-JP" altLang="en-US" sz="1600" b="1">
                <a:latin typeface="HGPｺﾞｼｯｸE" pitchFamily="50" charset="-128"/>
                <a:ea typeface="HGPｺﾞｼｯｸE" pitchFamily="50" charset="-128"/>
              </a:rPr>
              <a:t>増分に占める　　</a:t>
            </a:r>
            <a:endParaRPr lang="en-US" altLang="ja-JP" sz="1600" b="1">
              <a:latin typeface="HGPｺﾞｼｯｸE" pitchFamily="50" charset="-128"/>
              <a:ea typeface="HGPｺﾞｼｯｸE" pitchFamily="50" charset="-128"/>
            </a:endParaRPr>
          </a:p>
          <a:p>
            <a:pPr algn="ctr"/>
            <a:r>
              <a:rPr lang="ja-JP" altLang="en-US" sz="1600" b="1">
                <a:latin typeface="HGPｺﾞｼｯｸE" pitchFamily="50" charset="-128"/>
                <a:ea typeface="HGPｺﾞｼｯｸE" pitchFamily="50" charset="-128"/>
              </a:rPr>
              <a:t>新興国のシェア</a:t>
            </a:r>
          </a:p>
        </p:txBody>
      </p:sp>
      <p:sp>
        <p:nvSpPr>
          <p:cNvPr id="11" name="テキスト ボックス 19"/>
          <p:cNvSpPr txBox="1">
            <a:spLocks noChangeArrowheads="1"/>
          </p:cNvSpPr>
          <p:nvPr/>
        </p:nvSpPr>
        <p:spPr bwMode="auto">
          <a:xfrm>
            <a:off x="2159732" y="1088193"/>
            <a:ext cx="4788532" cy="400110"/>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6200000" scaled="1"/>
            <a:tileRect/>
          </a:gradFill>
          <a:ln>
            <a:headEnd/>
            <a:tailEn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altLang="ja-JP" sz="2000" dirty="0">
                <a:solidFill>
                  <a:prstClr val="white"/>
                </a:solidFill>
                <a:latin typeface="HGPｺﾞｼｯｸE" pitchFamily="50" charset="-128"/>
                <a:ea typeface="HGPｺﾞｼｯｸE" pitchFamily="50" charset="-128"/>
              </a:rPr>
              <a:t>2000</a:t>
            </a:r>
            <a:r>
              <a:rPr lang="ja-JP" altLang="en-US" sz="2000" dirty="0">
                <a:solidFill>
                  <a:prstClr val="white"/>
                </a:solidFill>
                <a:latin typeface="HGPｺﾞｼｯｸE" pitchFamily="50" charset="-128"/>
                <a:ea typeface="HGPｺﾞｼｯｸE" pitchFamily="50" charset="-128"/>
              </a:rPr>
              <a:t>年からの</a:t>
            </a:r>
            <a:r>
              <a:rPr lang="en-US" altLang="ja-JP" sz="2000" dirty="0">
                <a:solidFill>
                  <a:prstClr val="white"/>
                </a:solidFill>
                <a:latin typeface="HGPｺﾞｼｯｸE" pitchFamily="50" charset="-128"/>
                <a:ea typeface="HGPｺﾞｼｯｸE" pitchFamily="50" charset="-128"/>
              </a:rPr>
              <a:t>GDP</a:t>
            </a:r>
            <a:r>
              <a:rPr lang="ja-JP" altLang="en-US" sz="2000" dirty="0">
                <a:solidFill>
                  <a:prstClr val="white"/>
                </a:solidFill>
                <a:latin typeface="HGPｺﾞｼｯｸE" pitchFamily="50" charset="-128"/>
                <a:ea typeface="HGPｺﾞｼｯｸE" pitchFamily="50" charset="-128"/>
              </a:rPr>
              <a:t>増分推移</a:t>
            </a:r>
          </a:p>
        </p:txBody>
      </p:sp>
      <p:sp>
        <p:nvSpPr>
          <p:cNvPr id="55304" name="正方形/長方形 50"/>
          <p:cNvSpPr>
            <a:spLocks noChangeArrowheads="1"/>
          </p:cNvSpPr>
          <p:nvPr/>
        </p:nvSpPr>
        <p:spPr bwMode="auto">
          <a:xfrm>
            <a:off x="179388" y="5899150"/>
            <a:ext cx="7883525" cy="554038"/>
          </a:xfrm>
          <a:prstGeom prst="rect">
            <a:avLst/>
          </a:prstGeom>
          <a:noFill/>
          <a:ln w="9525">
            <a:noFill/>
            <a:miter lim="800000"/>
            <a:headEnd/>
            <a:tailEnd/>
          </a:ln>
        </p:spPr>
        <p:txBody>
          <a:bodyPr>
            <a:spAutoFit/>
          </a:bodyPr>
          <a:lstStyle/>
          <a:p>
            <a:r>
              <a:rPr lang="ja-JP" altLang="en-US" sz="1000">
                <a:latin typeface="HGPｺﾞｼｯｸE" pitchFamily="50" charset="-128"/>
                <a:ea typeface="HGPｺﾞｼｯｸE" pitchFamily="50" charset="-128"/>
              </a:rPr>
              <a:t>出典）</a:t>
            </a:r>
            <a:r>
              <a:rPr lang="en-US" altLang="ja-JP" sz="1000">
                <a:latin typeface="HGPｺﾞｼｯｸE" pitchFamily="50" charset="-128"/>
                <a:ea typeface="HGPｺﾞｼｯｸE" pitchFamily="50" charset="-128"/>
              </a:rPr>
              <a:t>IMF</a:t>
            </a:r>
            <a:r>
              <a:rPr lang="ja-JP" altLang="en-US" sz="1000">
                <a:latin typeface="HGPｺﾞｼｯｸE" pitchFamily="50" charset="-128"/>
                <a:ea typeface="HGPｺﾞｼｯｸE" pitchFamily="50" charset="-128"/>
              </a:rPr>
              <a:t>「</a:t>
            </a:r>
            <a:r>
              <a:rPr lang="en-US" altLang="ja-JP" sz="1000">
                <a:latin typeface="HGPｺﾞｼｯｸE" pitchFamily="50" charset="-128"/>
                <a:ea typeface="HGPｺﾞｼｯｸE" pitchFamily="50" charset="-128"/>
              </a:rPr>
              <a:t>World Economic Outlook, April 2010</a:t>
            </a:r>
            <a:r>
              <a:rPr lang="ja-JP" altLang="en-US" sz="1000">
                <a:latin typeface="HGPｺﾞｼｯｸE" pitchFamily="50" charset="-128"/>
                <a:ea typeface="HGPｺﾞｼｯｸE" pitchFamily="50" charset="-128"/>
              </a:rPr>
              <a:t>」をベースに算出</a:t>
            </a:r>
            <a:endParaRPr lang="en-US" altLang="ja-JP" sz="1000">
              <a:latin typeface="HGPｺﾞｼｯｸE" pitchFamily="50" charset="-128"/>
              <a:ea typeface="HGPｺﾞｼｯｸE" pitchFamily="50" charset="-128"/>
            </a:endParaRPr>
          </a:p>
          <a:p>
            <a:r>
              <a:rPr lang="en-US" altLang="ja-JP" sz="1000">
                <a:latin typeface="HGPｺﾞｼｯｸE" pitchFamily="50" charset="-128"/>
                <a:ea typeface="HGPｺﾞｼｯｸE" pitchFamily="50" charset="-128"/>
              </a:rPr>
              <a:t>※</a:t>
            </a:r>
            <a:r>
              <a:rPr lang="ja-JP" altLang="en-US" sz="1000">
                <a:latin typeface="HGPｺﾞｼｯｸE" pitchFamily="50" charset="-128"/>
                <a:ea typeface="HGPｺﾞｼｯｸE" pitchFamily="50" charset="-128"/>
              </a:rPr>
              <a:t>先進国： アメリカ、日本、ドイツ、フランス、イギリス、オーストラリアなど</a:t>
            </a:r>
            <a:r>
              <a:rPr lang="en-US" altLang="ja-JP" sz="1000">
                <a:latin typeface="HGPｺﾞｼｯｸE" pitchFamily="50" charset="-128"/>
                <a:ea typeface="HGPｺﾞｼｯｸE" pitchFamily="50" charset="-128"/>
              </a:rPr>
              <a:t>33</a:t>
            </a:r>
            <a:r>
              <a:rPr lang="ja-JP" altLang="en-US" sz="1000">
                <a:latin typeface="HGPｺﾞｼｯｸE" pitchFamily="50" charset="-128"/>
                <a:ea typeface="HGPｺﾞｼｯｸE" pitchFamily="50" charset="-128"/>
              </a:rPr>
              <a:t>ヶ国。</a:t>
            </a:r>
            <a:endParaRPr lang="en-US" altLang="ja-JP" sz="1000">
              <a:latin typeface="HGPｺﾞｼｯｸE" pitchFamily="50" charset="-128"/>
              <a:ea typeface="HGPｺﾞｼｯｸE" pitchFamily="50" charset="-128"/>
            </a:endParaRPr>
          </a:p>
          <a:p>
            <a:r>
              <a:rPr lang="ja-JP" altLang="en-US" sz="1000">
                <a:latin typeface="HGPｺﾞｼｯｸE" pitchFamily="50" charset="-128"/>
                <a:ea typeface="HGPｺﾞｼｯｸE" pitchFamily="50" charset="-128"/>
              </a:rPr>
              <a:t>　新興国： その他世界約</a:t>
            </a:r>
            <a:r>
              <a:rPr lang="en-US" altLang="ja-JP" sz="1000">
                <a:latin typeface="HGPｺﾞｼｯｸE" pitchFamily="50" charset="-128"/>
                <a:ea typeface="HGPｺﾞｼｯｸE" pitchFamily="50" charset="-128"/>
              </a:rPr>
              <a:t>150</a:t>
            </a:r>
            <a:r>
              <a:rPr lang="ja-JP" altLang="en-US" sz="1000">
                <a:latin typeface="HGPｺﾞｼｯｸE" pitchFamily="50" charset="-128"/>
                <a:ea typeface="HGPｺﾞｼｯｸE" pitchFamily="50" charset="-128"/>
              </a:rPr>
              <a:t>ヶ国。ブラジル、ロシア、インド、中国、 南アフリカといった</a:t>
            </a:r>
            <a:r>
              <a:rPr lang="en-US" altLang="ja-JP" sz="1000">
                <a:latin typeface="HGPｺﾞｼｯｸE" pitchFamily="50" charset="-128"/>
                <a:ea typeface="HGPｺﾞｼｯｸE" pitchFamily="50" charset="-128"/>
              </a:rPr>
              <a:t>BRICS</a:t>
            </a:r>
            <a:r>
              <a:rPr lang="ja-JP" altLang="en-US" sz="1000">
                <a:latin typeface="HGPｺﾞｼｯｸE" pitchFamily="50" charset="-128"/>
                <a:ea typeface="HGPｺﾞｼｯｸE" pitchFamily="50" charset="-128"/>
              </a:rPr>
              <a:t>を含む。</a:t>
            </a:r>
          </a:p>
        </p:txBody>
      </p:sp>
      <p:sp>
        <p:nvSpPr>
          <p:cNvPr id="55305" name="タイトル 1"/>
          <p:cNvSpPr txBox="1">
            <a:spLocks/>
          </p:cNvSpPr>
          <p:nvPr/>
        </p:nvSpPr>
        <p:spPr bwMode="auto">
          <a:xfrm>
            <a:off x="457200" y="254000"/>
            <a:ext cx="8229600" cy="582613"/>
          </a:xfrm>
          <a:prstGeom prst="rect">
            <a:avLst/>
          </a:prstGeom>
          <a:noFill/>
          <a:ln w="9525">
            <a:noFill/>
            <a:miter lim="800000"/>
            <a:headEnd/>
            <a:tailEnd/>
          </a:ln>
        </p:spPr>
        <p:txBody>
          <a:bodyPr anchor="ctr"/>
          <a:lstStyle/>
          <a:p>
            <a:pPr algn="ctr"/>
            <a:r>
              <a:rPr lang="ja-JP" altLang="en-US" sz="2800" b="1">
                <a:latin typeface="メイリオ" pitchFamily="50" charset="-128"/>
                <a:ea typeface="メイリオ" pitchFamily="50" charset="-128"/>
                <a:cs typeface="メイリオ" pitchFamily="50" charset="-128"/>
              </a:rPr>
              <a:t>経済成長の７割近くは新興国からもたらされる</a:t>
            </a:r>
          </a:p>
        </p:txBody>
      </p:sp>
      <p:sp>
        <p:nvSpPr>
          <p:cNvPr id="8" name="Slide Number Placeholder 8"/>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3F1B44-6505-45BD-8AE7-7461DA98939F}" type="slidenum">
              <a:rPr lang="ja-JP" altLang="en-US" sz="1200"/>
              <a:pPr fontAlgn="base">
                <a:spcBef>
                  <a:spcPct val="0"/>
                </a:spcBef>
                <a:spcAft>
                  <a:spcPct val="0"/>
                </a:spcAft>
                <a:defRPr/>
              </a:pPr>
              <a:t>4</a:t>
            </a:fld>
            <a:endParaRPr lang="ja-JP" altLang="en-US" sz="120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711200" y="173038"/>
            <a:ext cx="7389813" cy="698500"/>
          </a:xfrm>
        </p:spPr>
        <p:txBody>
          <a:bodyPr/>
          <a:lstStyle/>
          <a:p>
            <a:pPr algn="ctr" eaLnBrk="1" hangingPunct="1"/>
            <a:r>
              <a:rPr lang="ja-JP" altLang="en-US" sz="2800" b="1" smtClean="0">
                <a:latin typeface="メイリオ" pitchFamily="50" charset="-128"/>
                <a:ea typeface="メイリオ" pitchFamily="50" charset="-128"/>
                <a:cs typeface="メイリオ" pitchFamily="50" charset="-128"/>
              </a:rPr>
              <a:t>ポスト</a:t>
            </a:r>
            <a:r>
              <a:rPr lang="en-US" altLang="ja-JP" sz="2800" b="1" smtClean="0">
                <a:latin typeface="メイリオ" pitchFamily="50" charset="-128"/>
                <a:ea typeface="メイリオ" pitchFamily="50" charset="-128"/>
                <a:cs typeface="メイリオ" pitchFamily="50" charset="-128"/>
              </a:rPr>
              <a:t>”G-Zero” </a:t>
            </a:r>
            <a:r>
              <a:rPr lang="ja-JP" altLang="en-US" sz="2800" b="1" smtClean="0">
                <a:latin typeface="メイリオ" pitchFamily="50" charset="-128"/>
                <a:ea typeface="メイリオ" pitchFamily="50" charset="-128"/>
                <a:cs typeface="メイリオ" pitchFamily="50" charset="-128"/>
              </a:rPr>
              <a:t>４つのシナリオ</a:t>
            </a:r>
          </a:p>
        </p:txBody>
      </p:sp>
      <p:sp>
        <p:nvSpPr>
          <p:cNvPr id="6" name="Rectangle 5"/>
          <p:cNvSpPr/>
          <p:nvPr/>
        </p:nvSpPr>
        <p:spPr>
          <a:xfrm>
            <a:off x="3563938" y="1989138"/>
            <a:ext cx="1655762" cy="792162"/>
          </a:xfrm>
          <a:prstGeom prst="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ja-JP" b="1" dirty="0"/>
              <a:t>U.S.-China Cooperation</a:t>
            </a:r>
            <a:endParaRPr lang="ja-JP" altLang="en-US" b="1" dirty="0"/>
          </a:p>
        </p:txBody>
      </p:sp>
      <p:sp>
        <p:nvSpPr>
          <p:cNvPr id="7" name="Rectangle 6"/>
          <p:cNvSpPr/>
          <p:nvPr/>
        </p:nvSpPr>
        <p:spPr>
          <a:xfrm>
            <a:off x="3636963" y="4797425"/>
            <a:ext cx="1511300" cy="792163"/>
          </a:xfrm>
          <a:prstGeom prst="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ja-JP" b="1" dirty="0"/>
              <a:t>U.S.-China Conflict</a:t>
            </a:r>
            <a:endParaRPr lang="ja-JP" altLang="en-US" b="1" dirty="0"/>
          </a:p>
        </p:txBody>
      </p:sp>
      <p:sp>
        <p:nvSpPr>
          <p:cNvPr id="8" name="Rectangle 7"/>
          <p:cNvSpPr/>
          <p:nvPr/>
        </p:nvSpPr>
        <p:spPr>
          <a:xfrm>
            <a:off x="6084888" y="3284538"/>
            <a:ext cx="1511300" cy="792162"/>
          </a:xfrm>
          <a:prstGeom prst="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ja-JP" b="1" dirty="0"/>
              <a:t>Other Countries are Strong</a:t>
            </a:r>
            <a:endParaRPr lang="ja-JP" altLang="en-US" b="1" dirty="0"/>
          </a:p>
        </p:txBody>
      </p:sp>
      <p:sp>
        <p:nvSpPr>
          <p:cNvPr id="9" name="Rectangle 8"/>
          <p:cNvSpPr/>
          <p:nvPr/>
        </p:nvSpPr>
        <p:spPr>
          <a:xfrm>
            <a:off x="1403350" y="3284538"/>
            <a:ext cx="1512888" cy="792162"/>
          </a:xfrm>
          <a:prstGeom prst="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ja-JP" b="1" dirty="0"/>
              <a:t>Other Countries Are Weak</a:t>
            </a:r>
            <a:endParaRPr lang="ja-JP" altLang="en-US" b="1" dirty="0"/>
          </a:p>
        </p:txBody>
      </p:sp>
      <p:cxnSp>
        <p:nvCxnSpPr>
          <p:cNvPr id="15" name="Straight Arrow Connector 14"/>
          <p:cNvCxnSpPr>
            <a:stCxn id="9" idx="3"/>
            <a:endCxn id="8" idx="1"/>
          </p:cNvCxnSpPr>
          <p:nvPr/>
        </p:nvCxnSpPr>
        <p:spPr>
          <a:xfrm>
            <a:off x="2916238" y="3681413"/>
            <a:ext cx="3168650"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a:stCxn id="6" idx="2"/>
            <a:endCxn id="7" idx="0"/>
          </p:cNvCxnSpPr>
          <p:nvPr/>
        </p:nvCxnSpPr>
        <p:spPr>
          <a:xfrm>
            <a:off x="4392613" y="2781300"/>
            <a:ext cx="0" cy="2016125"/>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86024" name="TextBox 17"/>
          <p:cNvSpPr txBox="1">
            <a:spLocks noChangeArrowheads="1"/>
          </p:cNvSpPr>
          <p:nvPr/>
        </p:nvSpPr>
        <p:spPr bwMode="auto">
          <a:xfrm>
            <a:off x="3475038" y="3068638"/>
            <a:ext cx="520700" cy="369887"/>
          </a:xfrm>
          <a:prstGeom prst="rect">
            <a:avLst/>
          </a:prstGeom>
          <a:noFill/>
          <a:ln w="9525">
            <a:noFill/>
            <a:miter lim="800000"/>
            <a:headEnd/>
            <a:tailEnd/>
          </a:ln>
        </p:spPr>
        <p:txBody>
          <a:bodyPr>
            <a:spAutoFit/>
          </a:bodyPr>
          <a:lstStyle/>
          <a:p>
            <a:r>
              <a:rPr lang="en-US" altLang="ja-JP" b="1"/>
              <a:t>G2</a:t>
            </a:r>
            <a:endParaRPr lang="ja-JP" altLang="en-US" b="1"/>
          </a:p>
        </p:txBody>
      </p:sp>
      <p:sp>
        <p:nvSpPr>
          <p:cNvPr id="86025" name="TextBox 18"/>
          <p:cNvSpPr txBox="1">
            <a:spLocks noChangeArrowheads="1"/>
          </p:cNvSpPr>
          <p:nvPr/>
        </p:nvSpPr>
        <p:spPr bwMode="auto">
          <a:xfrm>
            <a:off x="4692650" y="3068638"/>
            <a:ext cx="1079500" cy="369887"/>
          </a:xfrm>
          <a:prstGeom prst="rect">
            <a:avLst/>
          </a:prstGeom>
          <a:noFill/>
          <a:ln w="9525">
            <a:noFill/>
            <a:miter lim="800000"/>
            <a:headEnd/>
            <a:tailEnd/>
          </a:ln>
        </p:spPr>
        <p:txBody>
          <a:bodyPr>
            <a:spAutoFit/>
          </a:bodyPr>
          <a:lstStyle/>
          <a:p>
            <a:r>
              <a:rPr lang="en-US" altLang="ja-JP" b="1"/>
              <a:t>Concert</a:t>
            </a:r>
            <a:endParaRPr lang="ja-JP" altLang="en-US" b="1"/>
          </a:p>
        </p:txBody>
      </p:sp>
      <p:sp>
        <p:nvSpPr>
          <p:cNvPr id="86026" name="TextBox 19"/>
          <p:cNvSpPr txBox="1">
            <a:spLocks noChangeArrowheads="1"/>
          </p:cNvSpPr>
          <p:nvPr/>
        </p:nvSpPr>
        <p:spPr bwMode="auto">
          <a:xfrm>
            <a:off x="3132138" y="3933825"/>
            <a:ext cx="1241425" cy="646113"/>
          </a:xfrm>
          <a:prstGeom prst="rect">
            <a:avLst/>
          </a:prstGeom>
          <a:noFill/>
          <a:ln w="9525">
            <a:noFill/>
            <a:miter lim="800000"/>
            <a:headEnd/>
            <a:tailEnd/>
          </a:ln>
        </p:spPr>
        <p:txBody>
          <a:bodyPr>
            <a:spAutoFit/>
          </a:bodyPr>
          <a:lstStyle/>
          <a:p>
            <a:pPr algn="ctr"/>
            <a:r>
              <a:rPr lang="en-US" altLang="ja-JP" b="1"/>
              <a:t>Cold War 2.0</a:t>
            </a:r>
            <a:endParaRPr lang="ja-JP" altLang="en-US" b="1"/>
          </a:p>
        </p:txBody>
      </p:sp>
      <p:sp>
        <p:nvSpPr>
          <p:cNvPr id="86027" name="TextBox 20"/>
          <p:cNvSpPr txBox="1">
            <a:spLocks noChangeArrowheads="1"/>
          </p:cNvSpPr>
          <p:nvPr/>
        </p:nvSpPr>
        <p:spPr bwMode="auto">
          <a:xfrm>
            <a:off x="4702175" y="3919538"/>
            <a:ext cx="1273175" cy="646112"/>
          </a:xfrm>
          <a:prstGeom prst="rect">
            <a:avLst/>
          </a:prstGeom>
          <a:noFill/>
          <a:ln w="9525">
            <a:noFill/>
            <a:miter lim="800000"/>
            <a:headEnd/>
            <a:tailEnd/>
          </a:ln>
        </p:spPr>
        <p:txBody>
          <a:bodyPr>
            <a:spAutoFit/>
          </a:bodyPr>
          <a:lstStyle/>
          <a:p>
            <a:pPr algn="ctr"/>
            <a:r>
              <a:rPr lang="en-US" altLang="ja-JP" b="1"/>
              <a:t>World of Regions</a:t>
            </a:r>
            <a:endParaRPr lang="ja-JP" altLang="en-US" b="1"/>
          </a:p>
        </p:txBody>
      </p:sp>
      <p:sp>
        <p:nvSpPr>
          <p:cNvPr id="16" name="Rectangle 15"/>
          <p:cNvSpPr/>
          <p:nvPr/>
        </p:nvSpPr>
        <p:spPr>
          <a:xfrm>
            <a:off x="4716463" y="3068638"/>
            <a:ext cx="935037"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Rectangle 17"/>
          <p:cNvSpPr/>
          <p:nvPr/>
        </p:nvSpPr>
        <p:spPr>
          <a:xfrm>
            <a:off x="6516688" y="1341438"/>
            <a:ext cx="2159000" cy="1439862"/>
          </a:xfrm>
          <a:prstGeom prst="rect">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r>
              <a:rPr lang="en-US" altLang="ja-JP" dirty="0">
                <a:solidFill>
                  <a:schemeClr val="tx1"/>
                </a:solidFill>
              </a:rPr>
              <a:t>“G20 that actually works”; similar to today, but all nations face imminent crises</a:t>
            </a:r>
            <a:endParaRPr lang="ja-JP" altLang="en-US" dirty="0">
              <a:solidFill>
                <a:schemeClr val="tx1"/>
              </a:solidFill>
            </a:endParaRPr>
          </a:p>
        </p:txBody>
      </p:sp>
      <p:cxnSp>
        <p:nvCxnSpPr>
          <p:cNvPr id="22" name="Straight Arrow Connector 21"/>
          <p:cNvCxnSpPr>
            <a:stCxn id="16" idx="0"/>
            <a:endCxn id="18" idx="1"/>
          </p:cNvCxnSpPr>
          <p:nvPr/>
        </p:nvCxnSpPr>
        <p:spPr>
          <a:xfrm flipV="1">
            <a:off x="5184775" y="2060575"/>
            <a:ext cx="1331913" cy="10080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68313" y="1268413"/>
            <a:ext cx="1943100" cy="1368425"/>
          </a:xfrm>
          <a:prstGeom prst="rect">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r>
              <a:rPr lang="en-US" altLang="ja-JP" dirty="0">
                <a:solidFill>
                  <a:schemeClr val="tx1"/>
                </a:solidFill>
              </a:rPr>
              <a:t>Demands Washington and Beijing seeing eye-to-eye and sharing burdens</a:t>
            </a:r>
            <a:endParaRPr lang="ja-JP" altLang="en-US" dirty="0">
              <a:solidFill>
                <a:schemeClr val="tx1"/>
              </a:solidFill>
            </a:endParaRPr>
          </a:p>
        </p:txBody>
      </p:sp>
      <p:cxnSp>
        <p:nvCxnSpPr>
          <p:cNvPr id="26" name="Straight Arrow Connector 25"/>
          <p:cNvCxnSpPr>
            <a:stCxn id="86024" idx="1"/>
            <a:endCxn id="25" idx="3"/>
          </p:cNvCxnSpPr>
          <p:nvPr/>
        </p:nvCxnSpPr>
        <p:spPr>
          <a:xfrm flipH="1" flipV="1">
            <a:off x="2411413" y="1952625"/>
            <a:ext cx="1063625" cy="13017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323850" y="4797425"/>
            <a:ext cx="1871663" cy="1223963"/>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ja-JP" dirty="0">
                <a:solidFill>
                  <a:schemeClr val="tx1"/>
                </a:solidFill>
              </a:rPr>
              <a:t>Economic and cyber warfare; clear differences from Cold War</a:t>
            </a:r>
            <a:endParaRPr lang="ja-JP" altLang="en-US" dirty="0">
              <a:solidFill>
                <a:schemeClr val="tx1"/>
              </a:solidFill>
            </a:endParaRPr>
          </a:p>
        </p:txBody>
      </p:sp>
      <p:sp>
        <p:nvSpPr>
          <p:cNvPr id="39" name="Rectangle 38"/>
          <p:cNvSpPr/>
          <p:nvPr/>
        </p:nvSpPr>
        <p:spPr>
          <a:xfrm>
            <a:off x="6300788" y="4508500"/>
            <a:ext cx="2663825" cy="165735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ja-JP" dirty="0">
                <a:solidFill>
                  <a:schemeClr val="tx1"/>
                </a:solidFill>
              </a:rPr>
              <a:t>Europe, Latin America, Gulf Cooperation Council (GCC), African </a:t>
            </a:r>
            <a:r>
              <a:rPr lang="en-US" altLang="ja-JP" dirty="0" err="1">
                <a:solidFill>
                  <a:schemeClr val="tx1"/>
                </a:solidFill>
              </a:rPr>
              <a:t>subregions</a:t>
            </a:r>
            <a:r>
              <a:rPr lang="en-US" altLang="ja-JP" dirty="0">
                <a:solidFill>
                  <a:schemeClr val="tx1"/>
                </a:solidFill>
              </a:rPr>
              <a:t>, Russia and former Soviet states, fragmented Asia</a:t>
            </a:r>
            <a:endParaRPr lang="ja-JP" altLang="en-US" dirty="0">
              <a:solidFill>
                <a:schemeClr val="tx1"/>
              </a:solidFill>
            </a:endParaRPr>
          </a:p>
        </p:txBody>
      </p:sp>
      <p:cxnSp>
        <p:nvCxnSpPr>
          <p:cNvPr id="40" name="Straight Arrow Connector 39"/>
          <p:cNvCxnSpPr>
            <a:stCxn id="86026" idx="1"/>
            <a:endCxn id="38" idx="3"/>
          </p:cNvCxnSpPr>
          <p:nvPr/>
        </p:nvCxnSpPr>
        <p:spPr>
          <a:xfrm flipH="1">
            <a:off x="2195513" y="4257675"/>
            <a:ext cx="936625" cy="11509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86027" idx="2"/>
            <a:endCxn id="39" idx="1"/>
          </p:cNvCxnSpPr>
          <p:nvPr/>
        </p:nvCxnSpPr>
        <p:spPr>
          <a:xfrm>
            <a:off x="5338763" y="4565650"/>
            <a:ext cx="962025" cy="7715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636963" y="1258888"/>
            <a:ext cx="1511300" cy="369887"/>
          </a:xfrm>
          <a:prstGeom prst="rect">
            <a:avLst/>
          </a:prstGeom>
          <a:noFill/>
        </p:spPr>
        <p:txBody>
          <a:bodyPr>
            <a:spAutoFit/>
          </a:bodyPr>
          <a:lstStyle/>
          <a:p>
            <a:pPr algn="ctr">
              <a:defRPr/>
            </a:pPr>
            <a:r>
              <a:rPr lang="en-US" altLang="ja-JP" b="1" dirty="0">
                <a:solidFill>
                  <a:schemeClr val="accent3"/>
                </a:solidFill>
                <a:ea typeface="ＭＳ Ｐゴシック" pitchFamily="50" charset="-128"/>
              </a:rPr>
              <a:t>Less Likely</a:t>
            </a:r>
            <a:endParaRPr lang="ja-JP" altLang="en-US" b="1" dirty="0">
              <a:solidFill>
                <a:schemeClr val="accent3"/>
              </a:solidFill>
              <a:ea typeface="ＭＳ Ｐゴシック" pitchFamily="50" charset="-128"/>
            </a:endParaRPr>
          </a:p>
        </p:txBody>
      </p:sp>
      <p:sp>
        <p:nvSpPr>
          <p:cNvPr id="86038" name="TextBox 47"/>
          <p:cNvSpPr txBox="1">
            <a:spLocks noChangeArrowheads="1"/>
          </p:cNvSpPr>
          <p:nvPr/>
        </p:nvSpPr>
        <p:spPr bwMode="auto">
          <a:xfrm>
            <a:off x="3565525" y="5940425"/>
            <a:ext cx="1654175" cy="369888"/>
          </a:xfrm>
          <a:prstGeom prst="rect">
            <a:avLst/>
          </a:prstGeom>
          <a:noFill/>
          <a:ln w="9525">
            <a:noFill/>
            <a:miter lim="800000"/>
            <a:headEnd/>
            <a:tailEnd/>
          </a:ln>
        </p:spPr>
        <p:txBody>
          <a:bodyPr>
            <a:spAutoFit/>
          </a:bodyPr>
          <a:lstStyle/>
          <a:p>
            <a:pPr algn="ctr"/>
            <a:r>
              <a:rPr lang="en-US" altLang="ja-JP" b="1">
                <a:solidFill>
                  <a:schemeClr val="tx2"/>
                </a:solidFill>
              </a:rPr>
              <a:t>More Likely</a:t>
            </a:r>
            <a:endParaRPr lang="ja-JP" altLang="en-US" b="1">
              <a:solidFill>
                <a:schemeClr val="tx2"/>
              </a:solidFill>
            </a:endParaRPr>
          </a:p>
        </p:txBody>
      </p:sp>
      <p:sp>
        <p:nvSpPr>
          <p:cNvPr id="27" name="Slide Number Placeholder 8"/>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175C64-49F4-4E18-AE05-B62072A9AA84}" type="slidenum">
              <a:rPr lang="ja-JP" altLang="en-US" sz="1200"/>
              <a:pPr fontAlgn="base">
                <a:spcBef>
                  <a:spcPct val="0"/>
                </a:spcBef>
                <a:spcAft>
                  <a:spcPct val="0"/>
                </a:spcAft>
                <a:defRPr/>
              </a:pPr>
              <a:t>5</a:t>
            </a:fld>
            <a:endParaRPr lang="ja-JP" altLang="en-US" sz="12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タイトル 1"/>
          <p:cNvSpPr>
            <a:spLocks noGrp="1"/>
          </p:cNvSpPr>
          <p:nvPr>
            <p:ph type="title"/>
          </p:nvPr>
        </p:nvSpPr>
        <p:spPr>
          <a:xfrm>
            <a:off x="468313" y="204788"/>
            <a:ext cx="8207375" cy="703262"/>
          </a:xfrm>
        </p:spPr>
        <p:txBody>
          <a:bodyPr/>
          <a:lstStyle/>
          <a:p>
            <a:pPr algn="ctr" eaLnBrk="1" hangingPunct="1"/>
            <a:r>
              <a:rPr lang="en-US" altLang="ja-JP" sz="2800" b="1" smtClean="0">
                <a:latin typeface="メイリオ" pitchFamily="50" charset="-128"/>
                <a:ea typeface="メイリオ" pitchFamily="50" charset="-128"/>
                <a:cs typeface="メイリオ" pitchFamily="50" charset="-128"/>
              </a:rPr>
              <a:t>21</a:t>
            </a:r>
            <a:r>
              <a:rPr lang="ja-JP" altLang="en-US" sz="2800" b="1" smtClean="0">
                <a:latin typeface="メイリオ" pitchFamily="50" charset="-128"/>
                <a:ea typeface="メイリオ" pitchFamily="50" charset="-128"/>
                <a:cs typeface="メイリオ" pitchFamily="50" charset="-128"/>
              </a:rPr>
              <a:t>世紀　企業経営のキーワード</a:t>
            </a:r>
          </a:p>
        </p:txBody>
      </p:sp>
      <p:sp>
        <p:nvSpPr>
          <p:cNvPr id="6" name="円/楕円 5"/>
          <p:cNvSpPr/>
          <p:nvPr/>
        </p:nvSpPr>
        <p:spPr>
          <a:xfrm>
            <a:off x="2128838" y="2457450"/>
            <a:ext cx="4932362" cy="2627313"/>
          </a:xfrm>
          <a:prstGeom prst="ellipse">
            <a:avLst/>
          </a:prstGeom>
          <a:noFill/>
          <a:ln w="38100" cap="flat" cmpd="sng" algn="ctr">
            <a:solidFill>
              <a:sysClr val="windowText" lastClr="000000">
                <a:lumMod val="65000"/>
                <a:lumOff val="35000"/>
              </a:sysClr>
            </a:solidFill>
            <a:prstDash val="solid"/>
          </a:ln>
          <a:effectLst/>
        </p:spPr>
        <p:txBody>
          <a:bodyPr anchor="ctr"/>
          <a:lstStyle/>
          <a:p>
            <a:pPr algn="ctr" fontAlgn="auto">
              <a:spcBef>
                <a:spcPts val="0"/>
              </a:spcBef>
              <a:spcAft>
                <a:spcPts val="0"/>
              </a:spcAft>
              <a:defRPr/>
            </a:pPr>
            <a:endParaRPr kumimoji="0" lang="ja-JP" altLang="en-US" kern="0" dirty="0">
              <a:solidFill>
                <a:prstClr val="black">
                  <a:lumMod val="65000"/>
                  <a:lumOff val="35000"/>
                </a:prstClr>
              </a:solidFill>
              <a:latin typeface="Calibri"/>
              <a:ea typeface="ＭＳ Ｐゴシック"/>
            </a:endParaRPr>
          </a:p>
        </p:txBody>
      </p:sp>
      <p:sp>
        <p:nvSpPr>
          <p:cNvPr id="7" name="円/楕円 6"/>
          <p:cNvSpPr/>
          <p:nvPr/>
        </p:nvSpPr>
        <p:spPr bwMode="auto">
          <a:xfrm>
            <a:off x="3244850" y="1557338"/>
            <a:ext cx="2492375" cy="1633537"/>
          </a:xfrm>
          <a:prstGeom prst="ellipse">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18900000" scaled="1"/>
            <a:tileRect/>
          </a:gradFill>
          <a:ln w="9525" cap="flat" cmpd="sng" algn="ctr">
            <a:noFill/>
            <a:prstDash val="solid"/>
          </a:ln>
          <a:effectLst>
            <a:outerShdw blurRad="40000" dist="20000" dir="5400000" rotWithShape="0">
              <a:srgbClr val="000000">
                <a:alpha val="38000"/>
              </a:srgbClr>
            </a:outerShdw>
          </a:effectLst>
        </p:spPr>
        <p:txBody>
          <a:bodyPr wrap="none" anchor="ctr"/>
          <a:lstStyle/>
          <a:p>
            <a:pPr algn="ctr" fontAlgn="auto">
              <a:spcBef>
                <a:spcPts val="0"/>
              </a:spcBef>
              <a:spcAft>
                <a:spcPts val="0"/>
              </a:spcAft>
              <a:defRPr/>
            </a:pPr>
            <a:r>
              <a:rPr kumimoji="0" lang="en-US" altLang="ja-JP"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Globalization</a:t>
            </a:r>
          </a:p>
          <a:p>
            <a:pPr algn="ctr" fontAlgn="auto">
              <a:spcBef>
                <a:spcPts val="0"/>
              </a:spcBef>
              <a:spcAft>
                <a:spcPts val="0"/>
              </a:spcAft>
              <a:defRPr/>
            </a:pPr>
            <a:r>
              <a:rPr kumimoji="0" lang="en-US" altLang="ja-JP" sz="20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/Localization</a:t>
            </a:r>
            <a:endParaRPr kumimoji="0" lang="ja-JP" altLang="en-US" sz="20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8" name="円/楕円 7"/>
          <p:cNvSpPr/>
          <p:nvPr/>
        </p:nvSpPr>
        <p:spPr bwMode="auto">
          <a:xfrm>
            <a:off x="5118100" y="3860800"/>
            <a:ext cx="2549525" cy="1620838"/>
          </a:xfrm>
          <a:prstGeom prst="ellipse">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16200000" scaled="1"/>
            <a:tileRect/>
          </a:gradFill>
          <a:ln w="9525" cap="flat" cmpd="sng" algn="ctr">
            <a:noFill/>
            <a:prstDash val="solid"/>
          </a:ln>
          <a:effectLst>
            <a:outerShdw blurRad="40000" dist="20000" dir="5400000" rotWithShape="0">
              <a:srgbClr val="000000">
                <a:alpha val="38000"/>
              </a:srgbClr>
            </a:outerShdw>
          </a:effectLst>
        </p:spPr>
        <p:txBody>
          <a:bodyPr wrap="none" anchor="ctr"/>
          <a:lstStyle/>
          <a:p>
            <a:pPr algn="ctr" fontAlgn="auto">
              <a:spcBef>
                <a:spcPts val="0"/>
              </a:spcBef>
              <a:spcAft>
                <a:spcPts val="0"/>
              </a:spcAft>
              <a:defRPr/>
            </a:pPr>
            <a:r>
              <a:rPr kumimoji="0" lang="en-US" altLang="ja-JP"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Innovation</a:t>
            </a:r>
          </a:p>
          <a:p>
            <a:pPr algn="ctr" fontAlgn="auto">
              <a:spcBef>
                <a:spcPts val="0"/>
              </a:spcBef>
              <a:spcAft>
                <a:spcPts val="0"/>
              </a:spcAft>
              <a:defRPr/>
            </a:pPr>
            <a:r>
              <a:rPr kumimoji="0" lang="en-US" altLang="ja-JP" sz="16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/Reverse Innovation</a:t>
            </a:r>
            <a:endParaRPr kumimoji="0" lang="ja-JP" altLang="en-US" sz="16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9" name="円/楕円 8"/>
          <p:cNvSpPr/>
          <p:nvPr/>
        </p:nvSpPr>
        <p:spPr bwMode="auto">
          <a:xfrm>
            <a:off x="1373188" y="3824288"/>
            <a:ext cx="2628900" cy="1620837"/>
          </a:xfrm>
          <a:prstGeom prst="ellipse">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16200000" scaled="1"/>
            <a:tileRect/>
          </a:gradFill>
          <a:ln w="9525" cap="flat" cmpd="sng" algn="ctr">
            <a:noFill/>
            <a:prstDash val="solid"/>
          </a:ln>
          <a:effectLst>
            <a:outerShdw blurRad="40000" dist="20000" dir="5400000" rotWithShape="0">
              <a:srgbClr val="000000">
                <a:alpha val="38000"/>
              </a:srgbClr>
            </a:outerShdw>
          </a:effectLst>
        </p:spPr>
        <p:txBody>
          <a:bodyPr wrap="none" anchor="ctr"/>
          <a:lstStyle/>
          <a:p>
            <a:pPr algn="ctr" fontAlgn="auto">
              <a:spcBef>
                <a:spcPts val="0"/>
              </a:spcBef>
              <a:spcAft>
                <a:spcPts val="0"/>
              </a:spcAft>
              <a:defRPr/>
            </a:pPr>
            <a:r>
              <a:rPr kumimoji="0" lang="en-US" altLang="ja-JP" sz="24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Diversity</a:t>
            </a:r>
          </a:p>
          <a:p>
            <a:pPr algn="ctr" fontAlgn="auto">
              <a:spcBef>
                <a:spcPts val="0"/>
              </a:spcBef>
              <a:spcAft>
                <a:spcPts val="0"/>
              </a:spcAft>
              <a:defRPr/>
            </a:pPr>
            <a:r>
              <a:rPr kumimoji="0" lang="en-US" altLang="ja-JP" sz="20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/Inclusion</a:t>
            </a:r>
            <a:endParaRPr kumimoji="0" lang="ja-JP" altLang="en-US" sz="20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10" name="Slide Number Placeholder 8"/>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0D5041-F1C0-48E3-8C20-9C4979D85D92}" type="slidenum">
              <a:rPr lang="ja-JP" altLang="en-US" sz="1200"/>
              <a:pPr fontAlgn="base">
                <a:spcBef>
                  <a:spcPct val="0"/>
                </a:spcBef>
                <a:spcAft>
                  <a:spcPct val="0"/>
                </a:spcAft>
                <a:defRPr/>
              </a:pPr>
              <a:t>6</a:t>
            </a:fld>
            <a:endParaRPr lang="ja-JP" altLang="en-US" sz="120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円/楕円 16"/>
          <p:cNvSpPr/>
          <p:nvPr/>
        </p:nvSpPr>
        <p:spPr>
          <a:xfrm>
            <a:off x="176213" y="1098550"/>
            <a:ext cx="474662" cy="2921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b="1" dirty="0">
              <a:latin typeface="メイリオ" pitchFamily="50" charset="-128"/>
              <a:ea typeface="メイリオ" pitchFamily="50" charset="-128"/>
            </a:endParaRPr>
          </a:p>
        </p:txBody>
      </p:sp>
      <p:sp>
        <p:nvSpPr>
          <p:cNvPr id="90114" name="テキスト ボックス 17"/>
          <p:cNvSpPr txBox="1">
            <a:spLocks noChangeArrowheads="1"/>
          </p:cNvSpPr>
          <p:nvPr/>
        </p:nvSpPr>
        <p:spPr bwMode="auto">
          <a:xfrm>
            <a:off x="650875" y="1046163"/>
            <a:ext cx="2862263" cy="338137"/>
          </a:xfrm>
          <a:prstGeom prst="rect">
            <a:avLst/>
          </a:prstGeom>
          <a:noFill/>
          <a:ln w="9525">
            <a:noFill/>
            <a:miter lim="800000"/>
            <a:headEnd/>
            <a:tailEnd/>
          </a:ln>
        </p:spPr>
        <p:txBody>
          <a:bodyPr>
            <a:spAutoFit/>
          </a:bodyPr>
          <a:lstStyle/>
          <a:p>
            <a:r>
              <a:rPr lang="ja-JP" altLang="en-US" sz="1600" b="1">
                <a:latin typeface="メイリオ" pitchFamily="50" charset="-128"/>
                <a:ea typeface="メイリオ" pitchFamily="50" charset="-128"/>
                <a:cs typeface="メイリオ" pitchFamily="50" charset="-128"/>
              </a:rPr>
              <a:t>発展途上国中心の課題</a:t>
            </a:r>
          </a:p>
        </p:txBody>
      </p:sp>
      <p:sp>
        <p:nvSpPr>
          <p:cNvPr id="19" name="円/楕円 18"/>
          <p:cNvSpPr/>
          <p:nvPr/>
        </p:nvSpPr>
        <p:spPr>
          <a:xfrm>
            <a:off x="176213" y="1431925"/>
            <a:ext cx="474662" cy="292100"/>
          </a:xfrm>
          <a:prstGeom prst="ellips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b="1" dirty="0">
              <a:latin typeface="メイリオ" pitchFamily="50" charset="-128"/>
              <a:ea typeface="メイリオ" pitchFamily="50" charset="-128"/>
            </a:endParaRPr>
          </a:p>
        </p:txBody>
      </p:sp>
      <p:sp>
        <p:nvSpPr>
          <p:cNvPr id="90116" name="テキスト ボックス 19"/>
          <p:cNvSpPr txBox="1">
            <a:spLocks noChangeArrowheads="1"/>
          </p:cNvSpPr>
          <p:nvPr/>
        </p:nvSpPr>
        <p:spPr bwMode="auto">
          <a:xfrm>
            <a:off x="650875" y="1384300"/>
            <a:ext cx="2679700" cy="338138"/>
          </a:xfrm>
          <a:prstGeom prst="rect">
            <a:avLst/>
          </a:prstGeom>
          <a:noFill/>
          <a:ln w="9525">
            <a:noFill/>
            <a:miter lim="800000"/>
            <a:headEnd/>
            <a:tailEnd/>
          </a:ln>
        </p:spPr>
        <p:txBody>
          <a:bodyPr>
            <a:spAutoFit/>
          </a:bodyPr>
          <a:lstStyle/>
          <a:p>
            <a:r>
              <a:rPr lang="ja-JP" altLang="en-US" sz="1600" b="1">
                <a:latin typeface="メイリオ" pitchFamily="50" charset="-128"/>
                <a:ea typeface="メイリオ" pitchFamily="50" charset="-128"/>
                <a:cs typeface="メイリオ" pitchFamily="50" charset="-128"/>
              </a:rPr>
              <a:t>先進国中心の課題</a:t>
            </a:r>
          </a:p>
        </p:txBody>
      </p:sp>
      <p:sp>
        <p:nvSpPr>
          <p:cNvPr id="21" name="円/楕円 20"/>
          <p:cNvSpPr/>
          <p:nvPr/>
        </p:nvSpPr>
        <p:spPr>
          <a:xfrm>
            <a:off x="176213" y="1760538"/>
            <a:ext cx="474662" cy="2921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b="1" dirty="0">
              <a:latin typeface="メイリオ" pitchFamily="50" charset="-128"/>
              <a:ea typeface="メイリオ" pitchFamily="50" charset="-128"/>
            </a:endParaRPr>
          </a:p>
        </p:txBody>
      </p:sp>
      <p:sp>
        <p:nvSpPr>
          <p:cNvPr id="90118" name="テキスト ボックス 22"/>
          <p:cNvSpPr txBox="1">
            <a:spLocks noChangeArrowheads="1"/>
          </p:cNvSpPr>
          <p:nvPr/>
        </p:nvSpPr>
        <p:spPr bwMode="auto">
          <a:xfrm>
            <a:off x="650875" y="1722438"/>
            <a:ext cx="2533650" cy="338137"/>
          </a:xfrm>
          <a:prstGeom prst="rect">
            <a:avLst/>
          </a:prstGeom>
          <a:noFill/>
          <a:ln w="9525">
            <a:noFill/>
            <a:miter lim="800000"/>
            <a:headEnd/>
            <a:tailEnd/>
          </a:ln>
        </p:spPr>
        <p:txBody>
          <a:bodyPr>
            <a:spAutoFit/>
          </a:bodyPr>
          <a:lstStyle/>
          <a:p>
            <a:r>
              <a:rPr lang="ja-JP" altLang="en-US" sz="1600" b="1">
                <a:latin typeface="メイリオ" pitchFamily="50" charset="-128"/>
                <a:ea typeface="メイリオ" pitchFamily="50" charset="-128"/>
                <a:cs typeface="メイリオ" pitchFamily="50" charset="-128"/>
              </a:rPr>
              <a:t>全世界共通の課題</a:t>
            </a:r>
          </a:p>
        </p:txBody>
      </p:sp>
      <p:graphicFrame>
        <p:nvGraphicFramePr>
          <p:cNvPr id="16" name="図表 15"/>
          <p:cNvGraphicFramePr/>
          <p:nvPr/>
        </p:nvGraphicFramePr>
        <p:xfrm>
          <a:off x="285720" y="1285860"/>
          <a:ext cx="8572528" cy="4838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0120" name="タイトル 1"/>
          <p:cNvSpPr>
            <a:spLocks noGrp="1"/>
          </p:cNvSpPr>
          <p:nvPr>
            <p:ph type="title"/>
          </p:nvPr>
        </p:nvSpPr>
        <p:spPr>
          <a:xfrm>
            <a:off x="34925" y="254000"/>
            <a:ext cx="9109075" cy="582613"/>
          </a:xfrm>
        </p:spPr>
        <p:txBody>
          <a:bodyPr/>
          <a:lstStyle/>
          <a:p>
            <a:pPr algn="ctr"/>
            <a:r>
              <a:rPr lang="ja-JP" altLang="en-US" sz="2800" b="1" smtClean="0">
                <a:latin typeface="メイリオ" pitchFamily="50" charset="-128"/>
                <a:ea typeface="メイリオ" pitchFamily="50" charset="-128"/>
                <a:cs typeface="メイリオ" pitchFamily="50" charset="-128"/>
              </a:rPr>
              <a:t>グローバル・アジェンダの顕在化</a:t>
            </a:r>
          </a:p>
        </p:txBody>
      </p:sp>
      <p:sp>
        <p:nvSpPr>
          <p:cNvPr id="20" name="円/楕円 4"/>
          <p:cNvSpPr/>
          <p:nvPr/>
        </p:nvSpPr>
        <p:spPr>
          <a:xfrm>
            <a:off x="3805232" y="3233736"/>
            <a:ext cx="1577906" cy="1120181"/>
          </a:xfrm>
          <a:prstGeom prst="rect">
            <a:avLst/>
          </a:prstGeom>
          <a:noFill/>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algn="ctr" defTabSz="889000">
              <a:lnSpc>
                <a:spcPct val="50000"/>
              </a:lnSpc>
              <a:spcAft>
                <a:spcPct val="35000"/>
              </a:spcAft>
              <a:defRPr/>
            </a:pPr>
            <a:r>
              <a:rPr lang="ja-JP" altLang="en-US" sz="1600" b="1" dirty="0">
                <a:solidFill>
                  <a:schemeClr val="bg1"/>
                </a:solidFill>
                <a:effectLst>
                  <a:outerShdw blurRad="38100" dist="38100" dir="2700000" algn="tl">
                    <a:srgbClr val="000000">
                      <a:alpha val="43137"/>
                    </a:srgbClr>
                  </a:outerShdw>
                </a:effectLst>
                <a:latin typeface="HGPｺﾞｼｯｸE" pitchFamily="50" charset="-128"/>
                <a:ea typeface="HGPｺﾞｼｯｸE" pitchFamily="50" charset="-128"/>
              </a:rPr>
              <a:t>イノベーション</a:t>
            </a:r>
          </a:p>
        </p:txBody>
      </p:sp>
      <p:sp>
        <p:nvSpPr>
          <p:cNvPr id="90124" name="テキスト ボックス 23"/>
          <p:cNvSpPr txBox="1">
            <a:spLocks noChangeArrowheads="1"/>
          </p:cNvSpPr>
          <p:nvPr/>
        </p:nvSpPr>
        <p:spPr bwMode="auto">
          <a:xfrm>
            <a:off x="6567488" y="3000375"/>
            <a:ext cx="2181225" cy="307975"/>
          </a:xfrm>
          <a:prstGeom prst="rect">
            <a:avLst/>
          </a:prstGeom>
          <a:noFill/>
          <a:ln w="9525">
            <a:noFill/>
            <a:miter lim="800000"/>
            <a:headEnd/>
            <a:tailEnd/>
          </a:ln>
        </p:spPr>
        <p:txBody>
          <a:bodyPr>
            <a:spAutoFit/>
          </a:bodyPr>
          <a:lstStyle/>
          <a:p>
            <a:r>
              <a:rPr lang="ja-JP" altLang="en-US" sz="1400">
                <a:latin typeface="メイリオ" pitchFamily="50" charset="-128"/>
                <a:ea typeface="メイリオ" pitchFamily="50" charset="-128"/>
                <a:cs typeface="メイリオ" pitchFamily="50" charset="-128"/>
              </a:rPr>
              <a:t>環境・エネルギー技術</a:t>
            </a:r>
          </a:p>
        </p:txBody>
      </p:sp>
      <p:sp>
        <p:nvSpPr>
          <p:cNvPr id="90125" name="テキスト ボックス 24"/>
          <p:cNvSpPr txBox="1">
            <a:spLocks noChangeArrowheads="1"/>
          </p:cNvSpPr>
          <p:nvPr/>
        </p:nvSpPr>
        <p:spPr bwMode="auto">
          <a:xfrm>
            <a:off x="6357938" y="4994275"/>
            <a:ext cx="2268537" cy="522288"/>
          </a:xfrm>
          <a:prstGeom prst="rect">
            <a:avLst/>
          </a:prstGeom>
          <a:noFill/>
          <a:ln w="9525">
            <a:noFill/>
            <a:miter lim="800000"/>
            <a:headEnd/>
            <a:tailEnd/>
          </a:ln>
        </p:spPr>
        <p:txBody>
          <a:bodyPr>
            <a:spAutoFit/>
          </a:bodyPr>
          <a:lstStyle/>
          <a:p>
            <a:r>
              <a:rPr lang="ja-JP" altLang="en-US" sz="1400">
                <a:latin typeface="メイリオ" pitchFamily="50" charset="-128"/>
                <a:ea typeface="メイリオ" pitchFamily="50" charset="-128"/>
                <a:cs typeface="メイリオ" pitchFamily="50" charset="-128"/>
              </a:rPr>
              <a:t>高齢化社会に</a:t>
            </a:r>
            <a:endParaRPr lang="en-US" altLang="ja-JP" sz="1400">
              <a:latin typeface="メイリオ" pitchFamily="50" charset="-128"/>
              <a:ea typeface="メイリオ" pitchFamily="50" charset="-128"/>
              <a:cs typeface="メイリオ" pitchFamily="50" charset="-128"/>
            </a:endParaRPr>
          </a:p>
          <a:p>
            <a:r>
              <a:rPr lang="ja-JP" altLang="en-US" sz="1400">
                <a:latin typeface="メイリオ" pitchFamily="50" charset="-128"/>
                <a:ea typeface="メイリオ" pitchFamily="50" charset="-128"/>
                <a:cs typeface="メイリオ" pitchFamily="50" charset="-128"/>
              </a:rPr>
              <a:t>対応したビジネス</a:t>
            </a:r>
          </a:p>
        </p:txBody>
      </p:sp>
      <p:sp>
        <p:nvSpPr>
          <p:cNvPr id="90126" name="テキスト ボックス 25"/>
          <p:cNvSpPr txBox="1">
            <a:spLocks noChangeArrowheads="1"/>
          </p:cNvSpPr>
          <p:nvPr/>
        </p:nvSpPr>
        <p:spPr bwMode="auto">
          <a:xfrm>
            <a:off x="3214688" y="6073775"/>
            <a:ext cx="2462212" cy="307975"/>
          </a:xfrm>
          <a:prstGeom prst="rect">
            <a:avLst/>
          </a:prstGeom>
          <a:noFill/>
          <a:ln w="9525">
            <a:noFill/>
            <a:miter lim="800000"/>
            <a:headEnd/>
            <a:tailEnd/>
          </a:ln>
        </p:spPr>
        <p:txBody>
          <a:bodyPr>
            <a:spAutoFit/>
          </a:bodyPr>
          <a:lstStyle/>
          <a:p>
            <a:r>
              <a:rPr lang="ja-JP" altLang="en-US" sz="1400">
                <a:latin typeface="メイリオ" pitchFamily="50" charset="-128"/>
                <a:ea typeface="メイリオ" pitchFamily="50" charset="-128"/>
                <a:cs typeface="メイリオ" pitchFamily="50" charset="-128"/>
              </a:rPr>
              <a:t>医薬品、</a:t>
            </a:r>
            <a:r>
              <a:rPr lang="en-US" altLang="ja-JP" sz="1400">
                <a:latin typeface="メイリオ" pitchFamily="50" charset="-128"/>
                <a:ea typeface="メイリオ" pitchFamily="50" charset="-128"/>
                <a:cs typeface="メイリオ" pitchFamily="50" charset="-128"/>
              </a:rPr>
              <a:t>ICT</a:t>
            </a:r>
            <a:r>
              <a:rPr lang="ja-JP" altLang="en-US" sz="1400">
                <a:latin typeface="メイリオ" pitchFamily="50" charset="-128"/>
                <a:ea typeface="メイリオ" pitchFamily="50" charset="-128"/>
                <a:cs typeface="メイリオ" pitchFamily="50" charset="-128"/>
              </a:rPr>
              <a:t>等</a:t>
            </a:r>
          </a:p>
        </p:txBody>
      </p:sp>
      <p:sp>
        <p:nvSpPr>
          <p:cNvPr id="90127" name="テキスト ボックス 26"/>
          <p:cNvSpPr txBox="1">
            <a:spLocks noChangeArrowheads="1"/>
          </p:cNvSpPr>
          <p:nvPr/>
        </p:nvSpPr>
        <p:spPr bwMode="auto">
          <a:xfrm>
            <a:off x="1643063" y="4992688"/>
            <a:ext cx="2462212" cy="307975"/>
          </a:xfrm>
          <a:prstGeom prst="rect">
            <a:avLst/>
          </a:prstGeom>
          <a:noFill/>
          <a:ln w="9525">
            <a:noFill/>
            <a:miter lim="800000"/>
            <a:headEnd/>
            <a:tailEnd/>
          </a:ln>
        </p:spPr>
        <p:txBody>
          <a:bodyPr>
            <a:spAutoFit/>
          </a:bodyPr>
          <a:lstStyle/>
          <a:p>
            <a:r>
              <a:rPr lang="ja-JP" altLang="en-US" sz="1400">
                <a:latin typeface="メイリオ" pitchFamily="50" charset="-128"/>
                <a:ea typeface="メイリオ" pitchFamily="50" charset="-128"/>
                <a:cs typeface="メイリオ" pitchFamily="50" charset="-128"/>
              </a:rPr>
              <a:t>インフラ技術</a:t>
            </a:r>
          </a:p>
        </p:txBody>
      </p:sp>
      <p:sp>
        <p:nvSpPr>
          <p:cNvPr id="90128" name="テキスト ボックス 27"/>
          <p:cNvSpPr txBox="1">
            <a:spLocks noChangeArrowheads="1"/>
          </p:cNvSpPr>
          <p:nvPr/>
        </p:nvSpPr>
        <p:spPr bwMode="auto">
          <a:xfrm>
            <a:off x="5153025" y="1444625"/>
            <a:ext cx="2462213" cy="307975"/>
          </a:xfrm>
          <a:prstGeom prst="rect">
            <a:avLst/>
          </a:prstGeom>
          <a:noFill/>
          <a:ln w="9525">
            <a:noFill/>
            <a:miter lim="800000"/>
            <a:headEnd/>
            <a:tailEnd/>
          </a:ln>
        </p:spPr>
        <p:txBody>
          <a:bodyPr>
            <a:spAutoFit/>
          </a:bodyPr>
          <a:lstStyle/>
          <a:p>
            <a:r>
              <a:rPr lang="ja-JP" altLang="en-US" sz="1400">
                <a:latin typeface="メイリオ" pitchFamily="50" charset="-128"/>
                <a:ea typeface="メイリオ" pitchFamily="50" charset="-128"/>
                <a:cs typeface="メイリオ" pitchFamily="50" charset="-128"/>
              </a:rPr>
              <a:t>農業技術</a:t>
            </a:r>
          </a:p>
        </p:txBody>
      </p:sp>
      <p:sp>
        <p:nvSpPr>
          <p:cNvPr id="90129" name="テキスト ボックス 17"/>
          <p:cNvSpPr txBox="1">
            <a:spLocks noChangeArrowheads="1"/>
          </p:cNvSpPr>
          <p:nvPr/>
        </p:nvSpPr>
        <p:spPr bwMode="auto">
          <a:xfrm>
            <a:off x="1857375" y="3265488"/>
            <a:ext cx="2462213" cy="307975"/>
          </a:xfrm>
          <a:prstGeom prst="rect">
            <a:avLst/>
          </a:prstGeom>
          <a:noFill/>
          <a:ln w="9525">
            <a:noFill/>
            <a:miter lim="800000"/>
            <a:headEnd/>
            <a:tailEnd/>
          </a:ln>
        </p:spPr>
        <p:txBody>
          <a:bodyPr>
            <a:spAutoFit/>
          </a:bodyPr>
          <a:lstStyle/>
          <a:p>
            <a:r>
              <a:rPr lang="ja-JP" altLang="en-US" sz="1400">
                <a:latin typeface="メイリオ" pitchFamily="50" charset="-128"/>
                <a:ea typeface="メイリオ" pitchFamily="50" charset="-128"/>
                <a:cs typeface="メイリオ" pitchFamily="50" charset="-128"/>
              </a:rPr>
              <a:t>耐震技術等</a:t>
            </a:r>
          </a:p>
        </p:txBody>
      </p:sp>
      <p:sp>
        <p:nvSpPr>
          <p:cNvPr id="18" name="Slide Number Placeholder 8"/>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32A76B-FC89-4452-AA04-89EE9F623503}" type="slidenum">
              <a:rPr lang="ja-JP" altLang="en-US" sz="1200"/>
              <a:pPr fontAlgn="base">
                <a:spcBef>
                  <a:spcPct val="0"/>
                </a:spcBef>
                <a:spcAft>
                  <a:spcPct val="0"/>
                </a:spcAft>
                <a:defRPr/>
              </a:pPr>
              <a:t>7</a:t>
            </a:fld>
            <a:endParaRPr lang="ja-JP" altLang="en-US" sz="120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785786" y="1593357"/>
            <a:ext cx="7572428" cy="1188000"/>
          </a:xfrm>
          <a:prstGeom prst="rect">
            <a:avLst/>
          </a:prstGeom>
          <a:solidFill>
            <a:srgbClr val="0070C0">
              <a:alpha val="41176"/>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r>
              <a:rPr lang="en-US" altLang="ja-JP" sz="3000" b="1" dirty="0">
                <a:solidFill>
                  <a:schemeClr val="bg1"/>
                </a:solidFill>
                <a:ea typeface="ＭＳ Ｐゴシック" pitchFamily="50" charset="-128"/>
              </a:rPr>
              <a:t>Why Global Leaders?</a:t>
            </a:r>
          </a:p>
        </p:txBody>
      </p:sp>
      <p:sp>
        <p:nvSpPr>
          <p:cNvPr id="7" name="正方形/長方形 6"/>
          <p:cNvSpPr/>
          <p:nvPr/>
        </p:nvSpPr>
        <p:spPr>
          <a:xfrm>
            <a:off x="755576" y="3212976"/>
            <a:ext cx="7572428" cy="1188000"/>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r>
              <a:rPr lang="en-US" altLang="ja-JP" sz="3000" b="1" dirty="0">
                <a:solidFill>
                  <a:schemeClr val="bg1"/>
                </a:solidFill>
                <a:ea typeface="ＭＳ Ｐゴシック" pitchFamily="50" charset="-128"/>
              </a:rPr>
              <a:t>Defining Leadership</a:t>
            </a:r>
          </a:p>
        </p:txBody>
      </p:sp>
      <p:sp>
        <p:nvSpPr>
          <p:cNvPr id="12" name="正方形/長方形 11"/>
          <p:cNvSpPr/>
          <p:nvPr/>
        </p:nvSpPr>
        <p:spPr>
          <a:xfrm>
            <a:off x="755576" y="4797152"/>
            <a:ext cx="7572428" cy="1188000"/>
          </a:xfrm>
          <a:prstGeom prst="rect">
            <a:avLst/>
          </a:prstGeom>
          <a:solidFill>
            <a:srgbClr val="0070C0">
              <a:alpha val="41176"/>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r>
              <a:rPr lang="en-US" altLang="ja-JP" sz="3000" b="1" dirty="0">
                <a:solidFill>
                  <a:schemeClr val="bg1"/>
                </a:solidFill>
                <a:ea typeface="ＭＳ Ｐゴシック" pitchFamily="50" charset="-128"/>
              </a:rPr>
              <a:t>Building Yourself as a Leader</a:t>
            </a:r>
          </a:p>
        </p:txBody>
      </p:sp>
      <p:sp>
        <p:nvSpPr>
          <p:cNvPr id="8" name="Slide Number Placeholder 8"/>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BA1BD7-E4AF-4389-9D14-509A04932E76}" type="slidenum">
              <a:rPr lang="ja-JP" altLang="en-US" sz="1200"/>
              <a:pPr fontAlgn="base">
                <a:spcBef>
                  <a:spcPct val="0"/>
                </a:spcBef>
                <a:spcAft>
                  <a:spcPct val="0"/>
                </a:spcAft>
                <a:defRPr/>
              </a:pPr>
              <a:t>8</a:t>
            </a:fld>
            <a:endParaRPr lang="ja-JP" altLang="en-US" sz="120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akeda_ppt_uroko_tpc_global_easia">
  <a:themeElements>
    <a:clrScheme name="Takeda Brand Color">
      <a:dk1>
        <a:srgbClr val="4C4948"/>
      </a:dk1>
      <a:lt1>
        <a:srgbClr val="FFFFFF"/>
      </a:lt1>
      <a:dk2>
        <a:srgbClr val="FA0000"/>
      </a:dk2>
      <a:lt2>
        <a:srgbClr val="000000"/>
      </a:lt2>
      <a:accent1>
        <a:srgbClr val="EA5532"/>
      </a:accent1>
      <a:accent2>
        <a:srgbClr val="DA5283"/>
      </a:accent2>
      <a:accent3>
        <a:srgbClr val="9B72B0"/>
      </a:accent3>
      <a:accent4>
        <a:srgbClr val="4C9BCF"/>
      </a:accent4>
      <a:accent5>
        <a:srgbClr val="51B1BF"/>
      </a:accent5>
      <a:accent6>
        <a:srgbClr val="ABB436"/>
      </a:accent6>
      <a:hlink>
        <a:srgbClr val="EBA800"/>
      </a:hlink>
      <a:folHlink>
        <a:srgbClr val="DCDDDD"/>
      </a:folHlink>
    </a:clrScheme>
    <a:fontScheme name="Takeda Typeface">
      <a:majorFont>
        <a:latin typeface="Arial"/>
        <a:ea typeface="HGPｺﾞｼｯｸM"/>
        <a:cs typeface=""/>
      </a:majorFont>
      <a:minorFont>
        <a:latin typeface="Arial"/>
        <a:ea typeface="HGPｺﾞｼｯｸ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Takeda_ppt_uroko_tpc_global_easia</Template>
  <TotalTime>1733</TotalTime>
  <Words>2268</Words>
  <Application>Microsoft Office PowerPoint</Application>
  <PresentationFormat>画面に合わせる (4:3)</PresentationFormat>
  <Paragraphs>236</Paragraphs>
  <Slides>23</Slides>
  <Notes>23</Notes>
  <HiddenSlides>0</HiddenSlides>
  <MMClips>0</MMClips>
  <ScaleCrop>false</ScaleCrop>
  <HeadingPairs>
    <vt:vector size="8" baseType="variant">
      <vt:variant>
        <vt:lpstr>使用されているフォント</vt:lpstr>
      </vt:variant>
      <vt:variant>
        <vt:i4>9</vt:i4>
      </vt:variant>
      <vt:variant>
        <vt:lpstr>デザイン テンプレート</vt:lpstr>
      </vt:variant>
      <vt:variant>
        <vt:i4>4</vt:i4>
      </vt:variant>
      <vt:variant>
        <vt:lpstr>埋め込まれた OLE サーバー</vt:lpstr>
      </vt:variant>
      <vt:variant>
        <vt:i4>2</vt:i4>
      </vt:variant>
      <vt:variant>
        <vt:lpstr>スライド タイトル</vt:lpstr>
      </vt:variant>
      <vt:variant>
        <vt:i4>23</vt:i4>
      </vt:variant>
    </vt:vector>
  </HeadingPairs>
  <TitlesOfParts>
    <vt:vector size="38" baseType="lpstr">
      <vt:lpstr>Arial</vt:lpstr>
      <vt:lpstr>ＭＳ Ｐゴシック</vt:lpstr>
      <vt:lpstr>HGPｺﾞｼｯｸM</vt:lpstr>
      <vt:lpstr>Calibri</vt:lpstr>
      <vt:lpstr>メイリオ</vt:lpstr>
      <vt:lpstr>HGPｺﾞｼｯｸE</vt:lpstr>
      <vt:lpstr>Times New Roman</vt:lpstr>
      <vt:lpstr>Wingdings</vt:lpstr>
      <vt:lpstr>Tahoma</vt:lpstr>
      <vt:lpstr>Takeda_ppt_uroko_tpc_global_easia</vt:lpstr>
      <vt:lpstr>Takeda_ppt_uroko_tpc_global_easia</vt:lpstr>
      <vt:lpstr>Takeda_ppt_uroko_tpc_global_easia</vt:lpstr>
      <vt:lpstr>Takeda_ppt_uroko_tpc_global_easia</vt:lpstr>
      <vt:lpstr>Worksheet</vt:lpstr>
      <vt:lpstr>Microsoft Excel ワークシート</vt:lpstr>
      <vt:lpstr>これから望まれるグローバル人材とは？</vt:lpstr>
      <vt:lpstr>スライド 1</vt:lpstr>
      <vt:lpstr>スライド 2</vt:lpstr>
      <vt:lpstr>スライド 3</vt:lpstr>
      <vt:lpstr>スライド 4</vt:lpstr>
      <vt:lpstr>ポスト”G-Zero” ４つのシナリオ</vt:lpstr>
      <vt:lpstr>21世紀　企業経営のキーワード</vt:lpstr>
      <vt:lpstr>グローバル・アジェンダの顕在化</vt:lpstr>
      <vt:lpstr>スライド 8</vt:lpstr>
      <vt:lpstr>Quest for Global Mindsets</vt:lpstr>
      <vt:lpstr>リーダーの役割</vt:lpstr>
      <vt:lpstr>スライド 11</vt:lpstr>
      <vt:lpstr>リーダーに求められる資質</vt:lpstr>
      <vt:lpstr>スライド 13</vt:lpstr>
      <vt:lpstr>リーダーは育つものか／育てるものか？</vt:lpstr>
      <vt:lpstr>人間として生まれて</vt:lpstr>
      <vt:lpstr>あなたもリーダーになれる</vt:lpstr>
      <vt:lpstr>Five Best Practices</vt:lpstr>
      <vt:lpstr>リーダーとして心がけるべきこと</vt:lpstr>
      <vt:lpstr>スライド 19</vt:lpstr>
      <vt:lpstr>“自由人の十戒” – バートランド・ラッセル</vt:lpstr>
      <vt:lpstr>“自由人の十戒” – バートランド・ラッセル</vt:lpstr>
      <vt:lpstr>スライド 22</vt:lpstr>
    </vt:vector>
  </TitlesOfParts>
  <Company>IBJ</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One Takedaの実現に向けた 「新たなタケダ」への変革 　～皆さんに期待すること～</dc:title>
  <dc:creator>山見　徳裕</dc:creator>
  <cp:lastModifiedBy>Masaki</cp:lastModifiedBy>
  <cp:revision>101</cp:revision>
  <dcterms:created xsi:type="dcterms:W3CDTF">2012-03-22T07:26:48Z</dcterms:created>
  <dcterms:modified xsi:type="dcterms:W3CDTF">2012-06-25T16:05:58Z</dcterms:modified>
</cp:coreProperties>
</file>